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0"/>
  </p:notesMasterIdLst>
  <p:sldIdLst>
    <p:sldId id="256" r:id="rId2"/>
    <p:sldId id="275" r:id="rId3"/>
    <p:sldId id="314" r:id="rId4"/>
    <p:sldId id="274" r:id="rId5"/>
    <p:sldId id="258" r:id="rId6"/>
    <p:sldId id="305" r:id="rId7"/>
    <p:sldId id="306" r:id="rId8"/>
    <p:sldId id="307" r:id="rId9"/>
    <p:sldId id="280" r:id="rId10"/>
    <p:sldId id="308" r:id="rId11"/>
    <p:sldId id="312" r:id="rId12"/>
    <p:sldId id="309" r:id="rId13"/>
    <p:sldId id="324" r:id="rId14"/>
    <p:sldId id="325" r:id="rId15"/>
    <p:sldId id="322" r:id="rId16"/>
    <p:sldId id="326" r:id="rId17"/>
    <p:sldId id="310" r:id="rId18"/>
    <p:sldId id="311" r:id="rId19"/>
    <p:sldId id="315" r:id="rId20"/>
    <p:sldId id="323" r:id="rId21"/>
    <p:sldId id="316" r:id="rId22"/>
    <p:sldId id="317" r:id="rId23"/>
    <p:sldId id="318" r:id="rId24"/>
    <p:sldId id="319" r:id="rId25"/>
    <p:sldId id="320" r:id="rId26"/>
    <p:sldId id="321" r:id="rId27"/>
    <p:sldId id="313" r:id="rId28"/>
    <p:sldId id="264" r:id="rId2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1"/>
    </p:embeddedFont>
    <p:embeddedFont>
      <p:font typeface="DM Sans" pitchFamily="2" charset="0"/>
      <p:regular r:id="rId32"/>
      <p:bold r:id="rId33"/>
      <p:italic r:id="rId34"/>
      <p:boldItalic r:id="rId35"/>
    </p:embeddedFont>
    <p:embeddedFont>
      <p:font typeface="Rubik" panose="020B0604020202020204" charset="-79"/>
      <p:regular r:id="rId36"/>
      <p:bold r:id="rId37"/>
      <p:italic r:id="rId38"/>
      <p:boldItalic r:id="rId39"/>
    </p:embeddedFont>
    <p:embeddedFont>
      <p:font typeface="Rubik SemiBold" panose="020B0604020202020204" charset="-79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47B887-6AE2-4BF0-B476-F1CEC645C47A}">
  <a:tblStyle styleId="{7747B887-6AE2-4BF0-B476-F1CEC645C4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0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6769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73afc9bb409a06fd&amp;cs=0&amp;q=World+Health+Organization+%28WHO%29&amp;sa=X&amp;ved=2ahUKEwjR4Ojh0d2PAxXwRaQEHcE-Jb4QxccNegQIDRAB&amp;mstk=AUtExfA9fEvNC5Lzkb1_S36QkPCJmA-yOMwJ5a7mWVTdNMx5z1YW3Qojx9ReC9JSFNGHhqh5spyKXEFGx7BC_KdPxXfAVVTrSWIFuqe42ZRz0CNX9CDUfxuHH2xnzw_QUQWaP9MGSzmpw1hielhahKdvahztwhmc68pgbjblUYGIv81S8kmiFF2mXXkREfg9GmYCS57fvBuAZjLy3Ea6hErOOwMrv0NOcttGMA1hgcPTcve_1d0L3qCxnkvWhU4z8nJk9OU&amp;csui=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75443788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75443788e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75443788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75443788e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The &lt;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World Health Organization (WHO)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’s University of Chicago’s Energy Policy Institute (EPIC) in its latest Air Quality Life Index (AQLI) 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>
          <a:extLst>
            <a:ext uri="{FF2B5EF4-FFF2-40B4-BE49-F238E27FC236}">
              <a16:creationId xmlns:a16="http://schemas.microsoft.com/office/drawing/2014/main" id="{EF371590-B5F2-C89E-386A-36768BC9D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>
            <a:extLst>
              <a:ext uri="{FF2B5EF4-FFF2-40B4-BE49-F238E27FC236}">
                <a16:creationId xmlns:a16="http://schemas.microsoft.com/office/drawing/2014/main" id="{A6EC2E74-768B-06F8-5732-136D2F253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>
            <a:extLst>
              <a:ext uri="{FF2B5EF4-FFF2-40B4-BE49-F238E27FC236}">
                <a16:creationId xmlns:a16="http://schemas.microsoft.com/office/drawing/2014/main" id="{8A416434-E53A-7BF0-BC89-60F178C78F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358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>
          <a:extLst>
            <a:ext uri="{FF2B5EF4-FFF2-40B4-BE49-F238E27FC236}">
              <a16:creationId xmlns:a16="http://schemas.microsoft.com/office/drawing/2014/main" id="{EE4C87FA-4CCE-440D-814F-98A1529CD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>
            <a:extLst>
              <a:ext uri="{FF2B5EF4-FFF2-40B4-BE49-F238E27FC236}">
                <a16:creationId xmlns:a16="http://schemas.microsoft.com/office/drawing/2014/main" id="{3CBC7917-460B-7D3C-8D86-774AD32F1A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>
            <a:extLst>
              <a:ext uri="{FF2B5EF4-FFF2-40B4-BE49-F238E27FC236}">
                <a16:creationId xmlns:a16="http://schemas.microsoft.com/office/drawing/2014/main" id="{454B099E-EE3E-9910-7822-49EDD37B96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606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>
          <a:extLst>
            <a:ext uri="{FF2B5EF4-FFF2-40B4-BE49-F238E27FC236}">
              <a16:creationId xmlns:a16="http://schemas.microsoft.com/office/drawing/2014/main" id="{ED1EB3FA-7B8A-B942-3088-47EAA9F3C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>
            <a:extLst>
              <a:ext uri="{FF2B5EF4-FFF2-40B4-BE49-F238E27FC236}">
                <a16:creationId xmlns:a16="http://schemas.microsoft.com/office/drawing/2014/main" id="{5ABC0310-719F-FC78-B7A0-E9150FB2FA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>
            <a:extLst>
              <a:ext uri="{FF2B5EF4-FFF2-40B4-BE49-F238E27FC236}">
                <a16:creationId xmlns:a16="http://schemas.microsoft.com/office/drawing/2014/main" id="{217F31C0-7302-7306-BDED-8489B6BA0C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845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>
          <a:extLst>
            <a:ext uri="{FF2B5EF4-FFF2-40B4-BE49-F238E27FC236}">
              <a16:creationId xmlns:a16="http://schemas.microsoft.com/office/drawing/2014/main" id="{515CB778-869E-231A-9F89-BF293748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>
            <a:extLst>
              <a:ext uri="{FF2B5EF4-FFF2-40B4-BE49-F238E27FC236}">
                <a16:creationId xmlns:a16="http://schemas.microsoft.com/office/drawing/2014/main" id="{20A4376B-1E8A-D468-0E58-7E454A8C70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>
            <a:extLst>
              <a:ext uri="{FF2B5EF4-FFF2-40B4-BE49-F238E27FC236}">
                <a16:creationId xmlns:a16="http://schemas.microsoft.com/office/drawing/2014/main" id="{3D79CE4E-0081-5E8A-3159-350D959504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316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75d8982f6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75d8982f6d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275d8982f6d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275d8982f6d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75443788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75443788e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75d8982f6d_4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75d8982f6d_4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275d8982f6d_4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275d8982f6d_4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80200" y="191550"/>
            <a:ext cx="8583600" cy="4760400"/>
          </a:xfrm>
          <a:prstGeom prst="roundRect">
            <a:avLst>
              <a:gd name="adj" fmla="val 922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46700" y="1035972"/>
            <a:ext cx="7050600" cy="23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46250" y="3712728"/>
            <a:ext cx="4651500" cy="3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4572000" y="-187650"/>
            <a:ext cx="0" cy="242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/>
          <p:nvPr/>
        </p:nvSpPr>
        <p:spPr>
          <a:xfrm>
            <a:off x="1490912" y="409062"/>
            <a:ext cx="755346" cy="260700"/>
          </a:xfrm>
          <a:custGeom>
            <a:avLst/>
            <a:gdLst/>
            <a:ahLst/>
            <a:cxnLst/>
            <a:rect l="l" t="t" r="r" b="b"/>
            <a:pathLst>
              <a:path w="21345" h="7367" extrusionOk="0">
                <a:moveTo>
                  <a:pt x="15715" y="1"/>
                </a:moveTo>
                <a:cubicBezTo>
                  <a:pt x="15279" y="1"/>
                  <a:pt x="14834" y="111"/>
                  <a:pt x="14431" y="339"/>
                </a:cubicBezTo>
                <a:cubicBezTo>
                  <a:pt x="14057" y="569"/>
                  <a:pt x="13769" y="828"/>
                  <a:pt x="13567" y="1145"/>
                </a:cubicBezTo>
                <a:cubicBezTo>
                  <a:pt x="13115" y="550"/>
                  <a:pt x="12349" y="172"/>
                  <a:pt x="11576" y="172"/>
                </a:cubicBezTo>
                <a:cubicBezTo>
                  <a:pt x="11413" y="172"/>
                  <a:pt x="11250" y="188"/>
                  <a:pt x="11090" y="224"/>
                </a:cubicBezTo>
                <a:cubicBezTo>
                  <a:pt x="10255" y="425"/>
                  <a:pt x="9564" y="1116"/>
                  <a:pt x="9333" y="1894"/>
                </a:cubicBezTo>
                <a:cubicBezTo>
                  <a:pt x="8888" y="1520"/>
                  <a:pt x="8291" y="1278"/>
                  <a:pt x="7681" y="1278"/>
                </a:cubicBezTo>
                <a:cubicBezTo>
                  <a:pt x="7541" y="1278"/>
                  <a:pt x="7400" y="1291"/>
                  <a:pt x="7259" y="1318"/>
                </a:cubicBezTo>
                <a:cubicBezTo>
                  <a:pt x="6395" y="1433"/>
                  <a:pt x="5675" y="2038"/>
                  <a:pt x="5358" y="2787"/>
                </a:cubicBezTo>
                <a:cubicBezTo>
                  <a:pt x="5008" y="2542"/>
                  <a:pt x="4584" y="2403"/>
                  <a:pt x="4162" y="2403"/>
                </a:cubicBezTo>
                <a:cubicBezTo>
                  <a:pt x="3890" y="2403"/>
                  <a:pt x="3619" y="2461"/>
                  <a:pt x="3371" y="2585"/>
                </a:cubicBezTo>
                <a:cubicBezTo>
                  <a:pt x="2939" y="2816"/>
                  <a:pt x="2622" y="3190"/>
                  <a:pt x="2478" y="3680"/>
                </a:cubicBezTo>
                <a:cubicBezTo>
                  <a:pt x="2420" y="3882"/>
                  <a:pt x="2420" y="4112"/>
                  <a:pt x="2420" y="4314"/>
                </a:cubicBezTo>
                <a:cubicBezTo>
                  <a:pt x="2318" y="4302"/>
                  <a:pt x="2217" y="4297"/>
                  <a:pt x="2116" y="4297"/>
                </a:cubicBezTo>
                <a:cubicBezTo>
                  <a:pt x="1703" y="4297"/>
                  <a:pt x="1304" y="4393"/>
                  <a:pt x="980" y="4602"/>
                </a:cubicBezTo>
                <a:cubicBezTo>
                  <a:pt x="289" y="5063"/>
                  <a:pt x="1" y="5898"/>
                  <a:pt x="289" y="6589"/>
                </a:cubicBezTo>
                <a:cubicBezTo>
                  <a:pt x="404" y="6877"/>
                  <a:pt x="663" y="7108"/>
                  <a:pt x="1009" y="7252"/>
                </a:cubicBezTo>
                <a:cubicBezTo>
                  <a:pt x="1210" y="7338"/>
                  <a:pt x="1441" y="7367"/>
                  <a:pt x="1642" y="7367"/>
                </a:cubicBezTo>
                <a:cubicBezTo>
                  <a:pt x="1873" y="7367"/>
                  <a:pt x="2103" y="7309"/>
                  <a:pt x="2305" y="7223"/>
                </a:cubicBezTo>
                <a:lnTo>
                  <a:pt x="19616" y="7309"/>
                </a:lnTo>
                <a:cubicBezTo>
                  <a:pt x="20192" y="7309"/>
                  <a:pt x="20711" y="6964"/>
                  <a:pt x="21028" y="6359"/>
                </a:cubicBezTo>
                <a:cubicBezTo>
                  <a:pt x="21344" y="5783"/>
                  <a:pt x="21200" y="5034"/>
                  <a:pt x="20711" y="4631"/>
                </a:cubicBezTo>
                <a:cubicBezTo>
                  <a:pt x="20538" y="4458"/>
                  <a:pt x="20307" y="4371"/>
                  <a:pt x="20048" y="4343"/>
                </a:cubicBezTo>
                <a:cubicBezTo>
                  <a:pt x="20048" y="4256"/>
                  <a:pt x="20077" y="4198"/>
                  <a:pt x="20077" y="4112"/>
                </a:cubicBezTo>
                <a:cubicBezTo>
                  <a:pt x="20135" y="3622"/>
                  <a:pt x="19991" y="3162"/>
                  <a:pt x="19645" y="2845"/>
                </a:cubicBezTo>
                <a:cubicBezTo>
                  <a:pt x="19366" y="2589"/>
                  <a:pt x="18992" y="2446"/>
                  <a:pt x="18586" y="2446"/>
                </a:cubicBezTo>
                <a:cubicBezTo>
                  <a:pt x="18489" y="2446"/>
                  <a:pt x="18391" y="2454"/>
                  <a:pt x="18291" y="2470"/>
                </a:cubicBezTo>
                <a:cubicBezTo>
                  <a:pt x="18205" y="2470"/>
                  <a:pt x="18147" y="2470"/>
                  <a:pt x="18061" y="2499"/>
                </a:cubicBezTo>
                <a:cubicBezTo>
                  <a:pt x="18061" y="2211"/>
                  <a:pt x="18032" y="1923"/>
                  <a:pt x="17946" y="1635"/>
                </a:cubicBezTo>
                <a:cubicBezTo>
                  <a:pt x="17715" y="944"/>
                  <a:pt x="17197" y="368"/>
                  <a:pt x="16534" y="137"/>
                </a:cubicBezTo>
                <a:cubicBezTo>
                  <a:pt x="16274" y="47"/>
                  <a:pt x="15997" y="1"/>
                  <a:pt x="15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097300" y="436014"/>
            <a:ext cx="527026" cy="206769"/>
          </a:xfrm>
          <a:custGeom>
            <a:avLst/>
            <a:gdLst/>
            <a:ahLst/>
            <a:cxnLst/>
            <a:rect l="l" t="t" r="r" b="b"/>
            <a:pathLst>
              <a:path w="14893" h="5843" extrusionOk="0">
                <a:moveTo>
                  <a:pt x="8514" y="1"/>
                </a:moveTo>
                <a:cubicBezTo>
                  <a:pt x="7683" y="1"/>
                  <a:pt x="6841" y="514"/>
                  <a:pt x="6482" y="1234"/>
                </a:cubicBezTo>
                <a:cubicBezTo>
                  <a:pt x="6167" y="1052"/>
                  <a:pt x="5805" y="955"/>
                  <a:pt x="5445" y="955"/>
                </a:cubicBezTo>
                <a:cubicBezTo>
                  <a:pt x="5178" y="955"/>
                  <a:pt x="4912" y="1008"/>
                  <a:pt x="4667" y="1118"/>
                </a:cubicBezTo>
                <a:cubicBezTo>
                  <a:pt x="4120" y="1349"/>
                  <a:pt x="3716" y="1839"/>
                  <a:pt x="3572" y="2386"/>
                </a:cubicBezTo>
                <a:cubicBezTo>
                  <a:pt x="3404" y="2326"/>
                  <a:pt x="3226" y="2296"/>
                  <a:pt x="3047" y="2296"/>
                </a:cubicBezTo>
                <a:cubicBezTo>
                  <a:pt x="2795" y="2296"/>
                  <a:pt x="2540" y="2355"/>
                  <a:pt x="2305" y="2472"/>
                </a:cubicBezTo>
                <a:cubicBezTo>
                  <a:pt x="1902" y="2703"/>
                  <a:pt x="1614" y="3077"/>
                  <a:pt x="1556" y="3509"/>
                </a:cubicBezTo>
                <a:cubicBezTo>
                  <a:pt x="1326" y="3509"/>
                  <a:pt x="1095" y="3509"/>
                  <a:pt x="894" y="3596"/>
                </a:cubicBezTo>
                <a:cubicBezTo>
                  <a:pt x="462" y="3740"/>
                  <a:pt x="174" y="4056"/>
                  <a:pt x="87" y="4431"/>
                </a:cubicBezTo>
                <a:cubicBezTo>
                  <a:pt x="1" y="4777"/>
                  <a:pt x="116" y="5093"/>
                  <a:pt x="404" y="5381"/>
                </a:cubicBezTo>
                <a:cubicBezTo>
                  <a:pt x="692" y="5669"/>
                  <a:pt x="1124" y="5842"/>
                  <a:pt x="1527" y="5842"/>
                </a:cubicBezTo>
                <a:cubicBezTo>
                  <a:pt x="1614" y="5842"/>
                  <a:pt x="1700" y="5842"/>
                  <a:pt x="1787" y="5813"/>
                </a:cubicBezTo>
                <a:lnTo>
                  <a:pt x="13423" y="5813"/>
                </a:lnTo>
                <a:cubicBezTo>
                  <a:pt x="13798" y="5813"/>
                  <a:pt x="14287" y="5641"/>
                  <a:pt x="14662" y="4834"/>
                </a:cubicBezTo>
                <a:cubicBezTo>
                  <a:pt x="14892" y="4316"/>
                  <a:pt x="14777" y="3653"/>
                  <a:pt x="14345" y="3279"/>
                </a:cubicBezTo>
                <a:cubicBezTo>
                  <a:pt x="14143" y="3135"/>
                  <a:pt x="13913" y="3048"/>
                  <a:pt x="13683" y="3019"/>
                </a:cubicBezTo>
                <a:cubicBezTo>
                  <a:pt x="13769" y="2645"/>
                  <a:pt x="13740" y="2242"/>
                  <a:pt x="13539" y="1867"/>
                </a:cubicBezTo>
                <a:cubicBezTo>
                  <a:pt x="13224" y="1317"/>
                  <a:pt x="12576" y="934"/>
                  <a:pt x="11898" y="934"/>
                </a:cubicBezTo>
                <a:cubicBezTo>
                  <a:pt x="11831" y="934"/>
                  <a:pt x="11763" y="938"/>
                  <a:pt x="11695" y="946"/>
                </a:cubicBezTo>
                <a:cubicBezTo>
                  <a:pt x="11292" y="1003"/>
                  <a:pt x="10917" y="1176"/>
                  <a:pt x="10629" y="1435"/>
                </a:cubicBezTo>
                <a:cubicBezTo>
                  <a:pt x="10341" y="715"/>
                  <a:pt x="9650" y="139"/>
                  <a:pt x="8815" y="24"/>
                </a:cubicBezTo>
                <a:cubicBezTo>
                  <a:pt x="8715" y="8"/>
                  <a:pt x="8615" y="1"/>
                  <a:pt x="85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4364749" y="55050"/>
            <a:ext cx="412210" cy="566630"/>
            <a:chOff x="8656489" y="4096750"/>
            <a:chExt cx="412210" cy="566630"/>
          </a:xfrm>
        </p:grpSpPr>
        <p:sp>
          <p:nvSpPr>
            <p:cNvPr id="16" name="Google Shape;16;p2"/>
            <p:cNvSpPr/>
            <p:nvPr/>
          </p:nvSpPr>
          <p:spPr>
            <a:xfrm>
              <a:off x="8715703" y="4436959"/>
              <a:ext cx="82474" cy="222955"/>
            </a:xfrm>
            <a:custGeom>
              <a:avLst/>
              <a:gdLst/>
              <a:ahLst/>
              <a:cxnLst/>
              <a:rect l="l" t="t" r="r" b="b"/>
              <a:pathLst>
                <a:path w="2046" h="5531" extrusionOk="0">
                  <a:moveTo>
                    <a:pt x="346" y="0"/>
                  </a:moveTo>
                  <a:cubicBezTo>
                    <a:pt x="145" y="0"/>
                    <a:pt x="1" y="144"/>
                    <a:pt x="1" y="346"/>
                  </a:cubicBezTo>
                  <a:lnTo>
                    <a:pt x="1" y="4263"/>
                  </a:lnTo>
                  <a:cubicBezTo>
                    <a:pt x="1" y="4983"/>
                    <a:pt x="433" y="5530"/>
                    <a:pt x="1009" y="5530"/>
                  </a:cubicBezTo>
                  <a:cubicBezTo>
                    <a:pt x="1585" y="5530"/>
                    <a:pt x="2046" y="4983"/>
                    <a:pt x="2046" y="4263"/>
                  </a:cubicBezTo>
                  <a:lnTo>
                    <a:pt x="2046" y="346"/>
                  </a:lnTo>
                  <a:cubicBezTo>
                    <a:pt x="2046" y="144"/>
                    <a:pt x="1873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933976" y="4440425"/>
              <a:ext cx="83643" cy="222955"/>
            </a:xfrm>
            <a:custGeom>
              <a:avLst/>
              <a:gdLst/>
              <a:ahLst/>
              <a:cxnLst/>
              <a:rect l="l" t="t" r="r" b="b"/>
              <a:pathLst>
                <a:path w="2075" h="5531" extrusionOk="0">
                  <a:moveTo>
                    <a:pt x="346" y="1"/>
                  </a:moveTo>
                  <a:cubicBezTo>
                    <a:pt x="173" y="1"/>
                    <a:pt x="1" y="145"/>
                    <a:pt x="1" y="346"/>
                  </a:cubicBezTo>
                  <a:lnTo>
                    <a:pt x="1" y="4264"/>
                  </a:lnTo>
                  <a:cubicBezTo>
                    <a:pt x="1" y="4984"/>
                    <a:pt x="462" y="5531"/>
                    <a:pt x="1038" y="5531"/>
                  </a:cubicBezTo>
                  <a:cubicBezTo>
                    <a:pt x="1614" y="5531"/>
                    <a:pt x="2075" y="4984"/>
                    <a:pt x="2075" y="4264"/>
                  </a:cubicBezTo>
                  <a:lnTo>
                    <a:pt x="2075" y="346"/>
                  </a:lnTo>
                  <a:cubicBezTo>
                    <a:pt x="2075" y="145"/>
                    <a:pt x="1902" y="1"/>
                    <a:pt x="1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656489" y="4096750"/>
              <a:ext cx="412210" cy="364604"/>
            </a:xfrm>
            <a:custGeom>
              <a:avLst/>
              <a:gdLst/>
              <a:ahLst/>
              <a:cxnLst/>
              <a:rect l="l" t="t" r="r" b="b"/>
              <a:pathLst>
                <a:path w="10226" h="9045" extrusionOk="0">
                  <a:moveTo>
                    <a:pt x="2218" y="0"/>
                  </a:moveTo>
                  <a:cubicBezTo>
                    <a:pt x="1009" y="0"/>
                    <a:pt x="0" y="1037"/>
                    <a:pt x="0" y="2362"/>
                  </a:cubicBezTo>
                  <a:lnTo>
                    <a:pt x="0" y="9045"/>
                  </a:lnTo>
                  <a:lnTo>
                    <a:pt x="10226" y="9045"/>
                  </a:lnTo>
                  <a:lnTo>
                    <a:pt x="10226" y="2362"/>
                  </a:lnTo>
                  <a:cubicBezTo>
                    <a:pt x="10226" y="1037"/>
                    <a:pt x="9247" y="0"/>
                    <a:pt x="8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42387" y="4142340"/>
              <a:ext cx="267094" cy="272576"/>
            </a:xfrm>
            <a:custGeom>
              <a:avLst/>
              <a:gdLst/>
              <a:ahLst/>
              <a:cxnLst/>
              <a:rect l="l" t="t" r="r" b="b"/>
              <a:pathLst>
                <a:path w="6626" h="6762" extrusionOk="0">
                  <a:moveTo>
                    <a:pt x="3365" y="0"/>
                  </a:moveTo>
                  <a:cubicBezTo>
                    <a:pt x="3272" y="0"/>
                    <a:pt x="3182" y="38"/>
                    <a:pt x="3112" y="108"/>
                  </a:cubicBezTo>
                  <a:lnTo>
                    <a:pt x="116" y="3277"/>
                  </a:lnTo>
                  <a:cubicBezTo>
                    <a:pt x="30" y="3363"/>
                    <a:pt x="1" y="3536"/>
                    <a:pt x="59" y="3651"/>
                  </a:cubicBezTo>
                  <a:cubicBezTo>
                    <a:pt x="109" y="3776"/>
                    <a:pt x="224" y="3858"/>
                    <a:pt x="349" y="3858"/>
                  </a:cubicBezTo>
                  <a:cubicBezTo>
                    <a:pt x="367" y="3858"/>
                    <a:pt x="386" y="3856"/>
                    <a:pt x="404" y="3853"/>
                  </a:cubicBezTo>
                  <a:lnTo>
                    <a:pt x="2795" y="3651"/>
                  </a:lnTo>
                  <a:lnTo>
                    <a:pt x="2795" y="3651"/>
                  </a:lnTo>
                  <a:lnTo>
                    <a:pt x="1556" y="6272"/>
                  </a:lnTo>
                  <a:cubicBezTo>
                    <a:pt x="1470" y="6416"/>
                    <a:pt x="1528" y="6618"/>
                    <a:pt x="1672" y="6704"/>
                  </a:cubicBezTo>
                  <a:cubicBezTo>
                    <a:pt x="1729" y="6733"/>
                    <a:pt x="1787" y="6762"/>
                    <a:pt x="1873" y="6762"/>
                  </a:cubicBezTo>
                  <a:cubicBezTo>
                    <a:pt x="1960" y="6762"/>
                    <a:pt x="2046" y="6733"/>
                    <a:pt x="2104" y="6647"/>
                  </a:cubicBezTo>
                  <a:lnTo>
                    <a:pt x="6511" y="2153"/>
                  </a:lnTo>
                  <a:cubicBezTo>
                    <a:pt x="6597" y="2067"/>
                    <a:pt x="6626" y="1894"/>
                    <a:pt x="6568" y="1779"/>
                  </a:cubicBezTo>
                  <a:cubicBezTo>
                    <a:pt x="6511" y="1635"/>
                    <a:pt x="6367" y="1577"/>
                    <a:pt x="6223" y="1577"/>
                  </a:cubicBezTo>
                  <a:lnTo>
                    <a:pt x="3285" y="1808"/>
                  </a:lnTo>
                  <a:lnTo>
                    <a:pt x="3688" y="425"/>
                  </a:lnTo>
                  <a:cubicBezTo>
                    <a:pt x="3746" y="281"/>
                    <a:pt x="3688" y="108"/>
                    <a:pt x="3544" y="50"/>
                  </a:cubicBezTo>
                  <a:cubicBezTo>
                    <a:pt x="3487" y="16"/>
                    <a:pt x="3426" y="0"/>
                    <a:pt x="3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46172" y="4030520"/>
            <a:ext cx="755347" cy="921433"/>
            <a:chOff x="646172" y="4030520"/>
            <a:chExt cx="755347" cy="921433"/>
          </a:xfrm>
        </p:grpSpPr>
        <p:sp>
          <p:nvSpPr>
            <p:cNvPr id="21" name="Google Shape;21;p2"/>
            <p:cNvSpPr/>
            <p:nvPr/>
          </p:nvSpPr>
          <p:spPr>
            <a:xfrm>
              <a:off x="905620" y="4030520"/>
              <a:ext cx="238861" cy="402549"/>
            </a:xfrm>
            <a:custGeom>
              <a:avLst/>
              <a:gdLst/>
              <a:ahLst/>
              <a:cxnLst/>
              <a:rect l="l" t="t" r="r" b="b"/>
              <a:pathLst>
                <a:path w="5675" h="9564" extrusionOk="0">
                  <a:moveTo>
                    <a:pt x="2852" y="0"/>
                  </a:moveTo>
                  <a:cubicBezTo>
                    <a:pt x="2737" y="0"/>
                    <a:pt x="2622" y="29"/>
                    <a:pt x="2564" y="116"/>
                  </a:cubicBezTo>
                  <a:cubicBezTo>
                    <a:pt x="2449" y="260"/>
                    <a:pt x="0" y="3572"/>
                    <a:pt x="0" y="5992"/>
                  </a:cubicBezTo>
                  <a:cubicBezTo>
                    <a:pt x="0" y="9218"/>
                    <a:pt x="1988" y="9563"/>
                    <a:pt x="2852" y="9563"/>
                  </a:cubicBezTo>
                  <a:cubicBezTo>
                    <a:pt x="3687" y="9563"/>
                    <a:pt x="5675" y="9218"/>
                    <a:pt x="5675" y="5992"/>
                  </a:cubicBezTo>
                  <a:cubicBezTo>
                    <a:pt x="5675" y="3572"/>
                    <a:pt x="3226" y="260"/>
                    <a:pt x="3111" y="116"/>
                  </a:cubicBezTo>
                  <a:cubicBezTo>
                    <a:pt x="3054" y="29"/>
                    <a:pt x="2938" y="0"/>
                    <a:pt x="2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6172" y="4559127"/>
              <a:ext cx="755347" cy="392826"/>
            </a:xfrm>
            <a:custGeom>
              <a:avLst/>
              <a:gdLst/>
              <a:ahLst/>
              <a:cxnLst/>
              <a:rect l="l" t="t" r="r" b="b"/>
              <a:pathLst>
                <a:path w="17946" h="9333" extrusionOk="0">
                  <a:moveTo>
                    <a:pt x="346" y="0"/>
                  </a:moveTo>
                  <a:cubicBezTo>
                    <a:pt x="173" y="0"/>
                    <a:pt x="0" y="144"/>
                    <a:pt x="0" y="346"/>
                  </a:cubicBezTo>
                  <a:lnTo>
                    <a:pt x="0" y="8987"/>
                  </a:lnTo>
                  <a:cubicBezTo>
                    <a:pt x="0" y="9160"/>
                    <a:pt x="173" y="9333"/>
                    <a:pt x="346" y="9333"/>
                  </a:cubicBezTo>
                  <a:lnTo>
                    <a:pt x="17600" y="9333"/>
                  </a:lnTo>
                  <a:cubicBezTo>
                    <a:pt x="17772" y="9333"/>
                    <a:pt x="17945" y="9160"/>
                    <a:pt x="17945" y="8987"/>
                  </a:cubicBezTo>
                  <a:lnTo>
                    <a:pt x="17945" y="346"/>
                  </a:lnTo>
                  <a:cubicBezTo>
                    <a:pt x="17945" y="144"/>
                    <a:pt x="17772" y="0"/>
                    <a:pt x="17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6172" y="4591831"/>
              <a:ext cx="755347" cy="360122"/>
            </a:xfrm>
            <a:custGeom>
              <a:avLst/>
              <a:gdLst/>
              <a:ahLst/>
              <a:cxnLst/>
              <a:rect l="l" t="t" r="r" b="b"/>
              <a:pathLst>
                <a:path w="17946" h="8556" extrusionOk="0">
                  <a:moveTo>
                    <a:pt x="0" y="1"/>
                  </a:moveTo>
                  <a:lnTo>
                    <a:pt x="0" y="8556"/>
                  </a:lnTo>
                  <a:lnTo>
                    <a:pt x="17945" y="8556"/>
                  </a:lnTo>
                  <a:lnTo>
                    <a:pt x="17945" y="7778"/>
                  </a:lnTo>
                  <a:lnTo>
                    <a:pt x="17628" y="7749"/>
                  </a:lnTo>
                  <a:cubicBezTo>
                    <a:pt x="10715" y="7173"/>
                    <a:pt x="4523" y="3457"/>
                    <a:pt x="576" y="4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05620" y="4791885"/>
              <a:ext cx="243701" cy="155228"/>
            </a:xfrm>
            <a:custGeom>
              <a:avLst/>
              <a:gdLst/>
              <a:ahLst/>
              <a:cxnLst/>
              <a:rect l="l" t="t" r="r" b="b"/>
              <a:pathLst>
                <a:path w="5790" h="3688" extrusionOk="0">
                  <a:moveTo>
                    <a:pt x="346" y="0"/>
                  </a:moveTo>
                  <a:cubicBezTo>
                    <a:pt x="144" y="0"/>
                    <a:pt x="0" y="144"/>
                    <a:pt x="0" y="346"/>
                  </a:cubicBezTo>
                  <a:lnTo>
                    <a:pt x="0" y="3342"/>
                  </a:lnTo>
                  <a:cubicBezTo>
                    <a:pt x="0" y="3515"/>
                    <a:pt x="144" y="3687"/>
                    <a:pt x="346" y="3687"/>
                  </a:cubicBezTo>
                  <a:lnTo>
                    <a:pt x="5444" y="3687"/>
                  </a:lnTo>
                  <a:cubicBezTo>
                    <a:pt x="5646" y="3687"/>
                    <a:pt x="5790" y="3515"/>
                    <a:pt x="5790" y="3342"/>
                  </a:cubicBezTo>
                  <a:lnTo>
                    <a:pt x="5790" y="346"/>
                  </a:lnTo>
                  <a:cubicBezTo>
                    <a:pt x="5790" y="144"/>
                    <a:pt x="5646" y="0"/>
                    <a:pt x="5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58934" y="4654882"/>
              <a:ext cx="71553" cy="149167"/>
            </a:xfrm>
            <a:custGeom>
              <a:avLst/>
              <a:gdLst/>
              <a:ahLst/>
              <a:cxnLst/>
              <a:rect l="l" t="t" r="r" b="b"/>
              <a:pathLst>
                <a:path w="1700" h="3544" extrusionOk="0">
                  <a:moveTo>
                    <a:pt x="0" y="1"/>
                  </a:moveTo>
                  <a:lnTo>
                    <a:pt x="0" y="3543"/>
                  </a:lnTo>
                  <a:lnTo>
                    <a:pt x="1700" y="3543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14777" y="4654882"/>
              <a:ext cx="71553" cy="149167"/>
            </a:xfrm>
            <a:custGeom>
              <a:avLst/>
              <a:gdLst/>
              <a:ahLst/>
              <a:cxnLst/>
              <a:rect l="l" t="t" r="r" b="b"/>
              <a:pathLst>
                <a:path w="1700" h="3544" extrusionOk="0">
                  <a:moveTo>
                    <a:pt x="0" y="1"/>
                  </a:moveTo>
                  <a:lnTo>
                    <a:pt x="0" y="3543"/>
                  </a:lnTo>
                  <a:lnTo>
                    <a:pt x="1700" y="3543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61390" y="4178424"/>
              <a:ext cx="127322" cy="397708"/>
            </a:xfrm>
            <a:custGeom>
              <a:avLst/>
              <a:gdLst/>
              <a:ahLst/>
              <a:cxnLst/>
              <a:rect l="l" t="t" r="r" b="b"/>
              <a:pathLst>
                <a:path w="3025" h="9449" extrusionOk="0">
                  <a:moveTo>
                    <a:pt x="1585" y="1"/>
                  </a:moveTo>
                  <a:cubicBezTo>
                    <a:pt x="1383" y="1"/>
                    <a:pt x="1239" y="145"/>
                    <a:pt x="1239" y="346"/>
                  </a:cubicBezTo>
                  <a:lnTo>
                    <a:pt x="1239" y="3428"/>
                  </a:lnTo>
                  <a:lnTo>
                    <a:pt x="663" y="2679"/>
                  </a:lnTo>
                  <a:cubicBezTo>
                    <a:pt x="611" y="2576"/>
                    <a:pt x="507" y="2524"/>
                    <a:pt x="402" y="2524"/>
                  </a:cubicBezTo>
                  <a:cubicBezTo>
                    <a:pt x="331" y="2524"/>
                    <a:pt x="260" y="2547"/>
                    <a:pt x="202" y="2593"/>
                  </a:cubicBezTo>
                  <a:cubicBezTo>
                    <a:pt x="29" y="2708"/>
                    <a:pt x="0" y="2910"/>
                    <a:pt x="116" y="3083"/>
                  </a:cubicBezTo>
                  <a:lnTo>
                    <a:pt x="1181" y="4552"/>
                  </a:lnTo>
                  <a:cubicBezTo>
                    <a:pt x="1181" y="4580"/>
                    <a:pt x="1210" y="4580"/>
                    <a:pt x="1239" y="4580"/>
                  </a:cubicBezTo>
                  <a:lnTo>
                    <a:pt x="1239" y="9103"/>
                  </a:lnTo>
                  <a:cubicBezTo>
                    <a:pt x="1239" y="9304"/>
                    <a:pt x="1383" y="9448"/>
                    <a:pt x="1585" y="9448"/>
                  </a:cubicBezTo>
                  <a:cubicBezTo>
                    <a:pt x="1757" y="9448"/>
                    <a:pt x="1930" y="9304"/>
                    <a:pt x="1930" y="9103"/>
                  </a:cubicBezTo>
                  <a:lnTo>
                    <a:pt x="1930" y="2420"/>
                  </a:lnTo>
                  <a:cubicBezTo>
                    <a:pt x="1988" y="2420"/>
                    <a:pt x="2074" y="2362"/>
                    <a:pt x="2103" y="2305"/>
                  </a:cubicBezTo>
                  <a:lnTo>
                    <a:pt x="2910" y="1124"/>
                  </a:lnTo>
                  <a:cubicBezTo>
                    <a:pt x="3025" y="980"/>
                    <a:pt x="2996" y="749"/>
                    <a:pt x="2823" y="663"/>
                  </a:cubicBezTo>
                  <a:cubicBezTo>
                    <a:pt x="2766" y="617"/>
                    <a:pt x="2694" y="594"/>
                    <a:pt x="2622" y="594"/>
                  </a:cubicBezTo>
                  <a:cubicBezTo>
                    <a:pt x="2513" y="594"/>
                    <a:pt x="2403" y="646"/>
                    <a:pt x="2333" y="749"/>
                  </a:cubicBezTo>
                  <a:lnTo>
                    <a:pt x="1930" y="1354"/>
                  </a:lnTo>
                  <a:lnTo>
                    <a:pt x="1930" y="346"/>
                  </a:lnTo>
                  <a:cubicBezTo>
                    <a:pt x="1930" y="145"/>
                    <a:pt x="1757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449588" y="3426989"/>
            <a:ext cx="527026" cy="206769"/>
          </a:xfrm>
          <a:custGeom>
            <a:avLst/>
            <a:gdLst/>
            <a:ahLst/>
            <a:cxnLst/>
            <a:rect l="l" t="t" r="r" b="b"/>
            <a:pathLst>
              <a:path w="14893" h="5843" extrusionOk="0">
                <a:moveTo>
                  <a:pt x="8514" y="1"/>
                </a:moveTo>
                <a:cubicBezTo>
                  <a:pt x="7683" y="1"/>
                  <a:pt x="6841" y="514"/>
                  <a:pt x="6482" y="1234"/>
                </a:cubicBezTo>
                <a:cubicBezTo>
                  <a:pt x="6167" y="1052"/>
                  <a:pt x="5805" y="955"/>
                  <a:pt x="5445" y="955"/>
                </a:cubicBezTo>
                <a:cubicBezTo>
                  <a:pt x="5178" y="955"/>
                  <a:pt x="4912" y="1008"/>
                  <a:pt x="4667" y="1118"/>
                </a:cubicBezTo>
                <a:cubicBezTo>
                  <a:pt x="4120" y="1349"/>
                  <a:pt x="3716" y="1839"/>
                  <a:pt x="3572" y="2386"/>
                </a:cubicBezTo>
                <a:cubicBezTo>
                  <a:pt x="3404" y="2326"/>
                  <a:pt x="3226" y="2296"/>
                  <a:pt x="3047" y="2296"/>
                </a:cubicBezTo>
                <a:cubicBezTo>
                  <a:pt x="2795" y="2296"/>
                  <a:pt x="2540" y="2355"/>
                  <a:pt x="2305" y="2472"/>
                </a:cubicBezTo>
                <a:cubicBezTo>
                  <a:pt x="1902" y="2703"/>
                  <a:pt x="1614" y="3077"/>
                  <a:pt x="1556" y="3509"/>
                </a:cubicBezTo>
                <a:cubicBezTo>
                  <a:pt x="1326" y="3509"/>
                  <a:pt x="1095" y="3509"/>
                  <a:pt x="894" y="3596"/>
                </a:cubicBezTo>
                <a:cubicBezTo>
                  <a:pt x="462" y="3740"/>
                  <a:pt x="174" y="4056"/>
                  <a:pt x="87" y="4431"/>
                </a:cubicBezTo>
                <a:cubicBezTo>
                  <a:pt x="1" y="4777"/>
                  <a:pt x="116" y="5093"/>
                  <a:pt x="404" y="5381"/>
                </a:cubicBezTo>
                <a:cubicBezTo>
                  <a:pt x="692" y="5669"/>
                  <a:pt x="1124" y="5842"/>
                  <a:pt x="1527" y="5842"/>
                </a:cubicBezTo>
                <a:cubicBezTo>
                  <a:pt x="1614" y="5842"/>
                  <a:pt x="1700" y="5842"/>
                  <a:pt x="1787" y="5813"/>
                </a:cubicBezTo>
                <a:lnTo>
                  <a:pt x="13423" y="5813"/>
                </a:lnTo>
                <a:cubicBezTo>
                  <a:pt x="13798" y="5813"/>
                  <a:pt x="14287" y="5641"/>
                  <a:pt x="14662" y="4834"/>
                </a:cubicBezTo>
                <a:cubicBezTo>
                  <a:pt x="14892" y="4316"/>
                  <a:pt x="14777" y="3653"/>
                  <a:pt x="14345" y="3279"/>
                </a:cubicBezTo>
                <a:cubicBezTo>
                  <a:pt x="14143" y="3135"/>
                  <a:pt x="13913" y="3048"/>
                  <a:pt x="13683" y="3019"/>
                </a:cubicBezTo>
                <a:cubicBezTo>
                  <a:pt x="13769" y="2645"/>
                  <a:pt x="13740" y="2242"/>
                  <a:pt x="13539" y="1867"/>
                </a:cubicBezTo>
                <a:cubicBezTo>
                  <a:pt x="13224" y="1317"/>
                  <a:pt x="12576" y="934"/>
                  <a:pt x="11898" y="934"/>
                </a:cubicBezTo>
                <a:cubicBezTo>
                  <a:pt x="11831" y="934"/>
                  <a:pt x="11763" y="938"/>
                  <a:pt x="11695" y="946"/>
                </a:cubicBezTo>
                <a:cubicBezTo>
                  <a:pt x="11292" y="1003"/>
                  <a:pt x="10917" y="1176"/>
                  <a:pt x="10629" y="1435"/>
                </a:cubicBezTo>
                <a:cubicBezTo>
                  <a:pt x="10341" y="715"/>
                  <a:pt x="9650" y="139"/>
                  <a:pt x="8815" y="24"/>
                </a:cubicBezTo>
                <a:cubicBezTo>
                  <a:pt x="8715" y="8"/>
                  <a:pt x="8615" y="1"/>
                  <a:pt x="85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7702343" y="4341103"/>
            <a:ext cx="993309" cy="615036"/>
            <a:chOff x="7109475" y="4336925"/>
            <a:chExt cx="993309" cy="615036"/>
          </a:xfrm>
        </p:grpSpPr>
        <p:sp>
          <p:nvSpPr>
            <p:cNvPr id="30" name="Google Shape;30;p2"/>
            <p:cNvSpPr/>
            <p:nvPr/>
          </p:nvSpPr>
          <p:spPr>
            <a:xfrm>
              <a:off x="7821714" y="4550336"/>
              <a:ext cx="101925" cy="391428"/>
            </a:xfrm>
            <a:custGeom>
              <a:avLst/>
              <a:gdLst/>
              <a:ahLst/>
              <a:cxnLst/>
              <a:rect l="l" t="t" r="r" b="b"/>
              <a:pathLst>
                <a:path w="3458" h="13280" extrusionOk="0">
                  <a:moveTo>
                    <a:pt x="1528" y="1"/>
                  </a:moveTo>
                  <a:cubicBezTo>
                    <a:pt x="1355" y="1"/>
                    <a:pt x="1211" y="145"/>
                    <a:pt x="1182" y="318"/>
                  </a:cubicBezTo>
                  <a:lnTo>
                    <a:pt x="1" y="12905"/>
                  </a:lnTo>
                  <a:cubicBezTo>
                    <a:pt x="1" y="12991"/>
                    <a:pt x="30" y="13078"/>
                    <a:pt x="87" y="13164"/>
                  </a:cubicBezTo>
                  <a:cubicBezTo>
                    <a:pt x="174" y="13222"/>
                    <a:pt x="260" y="13279"/>
                    <a:pt x="347" y="13279"/>
                  </a:cubicBezTo>
                  <a:lnTo>
                    <a:pt x="3083" y="13279"/>
                  </a:lnTo>
                  <a:cubicBezTo>
                    <a:pt x="3198" y="13279"/>
                    <a:pt x="3285" y="13222"/>
                    <a:pt x="3342" y="13164"/>
                  </a:cubicBezTo>
                  <a:cubicBezTo>
                    <a:pt x="3400" y="13107"/>
                    <a:pt x="3457" y="12991"/>
                    <a:pt x="3429" y="12905"/>
                  </a:cubicBezTo>
                  <a:lnTo>
                    <a:pt x="2622" y="346"/>
                  </a:lnTo>
                  <a:cubicBezTo>
                    <a:pt x="2622" y="145"/>
                    <a:pt x="2478" y="1"/>
                    <a:pt x="2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35301" y="4550336"/>
              <a:ext cx="76458" cy="250479"/>
            </a:xfrm>
            <a:custGeom>
              <a:avLst/>
              <a:gdLst/>
              <a:ahLst/>
              <a:cxnLst/>
              <a:rect l="l" t="t" r="r" b="b"/>
              <a:pathLst>
                <a:path w="2594" h="8498" extrusionOk="0">
                  <a:moveTo>
                    <a:pt x="1067" y="1"/>
                  </a:moveTo>
                  <a:cubicBezTo>
                    <a:pt x="894" y="1"/>
                    <a:pt x="750" y="145"/>
                    <a:pt x="721" y="318"/>
                  </a:cubicBezTo>
                  <a:lnTo>
                    <a:pt x="1" y="8123"/>
                  </a:lnTo>
                  <a:cubicBezTo>
                    <a:pt x="1" y="8239"/>
                    <a:pt x="58" y="8354"/>
                    <a:pt x="145" y="8440"/>
                  </a:cubicBezTo>
                  <a:cubicBezTo>
                    <a:pt x="202" y="8469"/>
                    <a:pt x="289" y="8498"/>
                    <a:pt x="346" y="8498"/>
                  </a:cubicBezTo>
                  <a:cubicBezTo>
                    <a:pt x="404" y="8498"/>
                    <a:pt x="462" y="8469"/>
                    <a:pt x="519" y="8469"/>
                  </a:cubicBezTo>
                  <a:cubicBezTo>
                    <a:pt x="1182" y="8095"/>
                    <a:pt x="1844" y="7691"/>
                    <a:pt x="2449" y="7230"/>
                  </a:cubicBezTo>
                  <a:cubicBezTo>
                    <a:pt x="2536" y="7173"/>
                    <a:pt x="2593" y="7058"/>
                    <a:pt x="2593" y="6942"/>
                  </a:cubicBezTo>
                  <a:lnTo>
                    <a:pt x="2161" y="346"/>
                  </a:lnTo>
                  <a:cubicBezTo>
                    <a:pt x="2161" y="145"/>
                    <a:pt x="2017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25810" y="4566045"/>
              <a:ext cx="146903" cy="221210"/>
            </a:xfrm>
            <a:custGeom>
              <a:avLst/>
              <a:gdLst/>
              <a:ahLst/>
              <a:cxnLst/>
              <a:rect l="l" t="t" r="r" b="b"/>
              <a:pathLst>
                <a:path w="4984" h="7505" extrusionOk="0">
                  <a:moveTo>
                    <a:pt x="4378" y="1"/>
                  </a:moveTo>
                  <a:cubicBezTo>
                    <a:pt x="4321" y="1"/>
                    <a:pt x="4263" y="15"/>
                    <a:pt x="4205" y="44"/>
                  </a:cubicBezTo>
                  <a:cubicBezTo>
                    <a:pt x="4148" y="73"/>
                    <a:pt x="2160" y="1081"/>
                    <a:pt x="1066" y="3039"/>
                  </a:cubicBezTo>
                  <a:cubicBezTo>
                    <a:pt x="0" y="4998"/>
                    <a:pt x="231" y="7101"/>
                    <a:pt x="259" y="7216"/>
                  </a:cubicBezTo>
                  <a:cubicBezTo>
                    <a:pt x="259" y="7302"/>
                    <a:pt x="346" y="7418"/>
                    <a:pt x="432" y="7475"/>
                  </a:cubicBezTo>
                  <a:cubicBezTo>
                    <a:pt x="490" y="7504"/>
                    <a:pt x="547" y="7504"/>
                    <a:pt x="605" y="7504"/>
                  </a:cubicBezTo>
                  <a:cubicBezTo>
                    <a:pt x="663" y="7504"/>
                    <a:pt x="691" y="7504"/>
                    <a:pt x="749" y="7475"/>
                  </a:cubicBezTo>
                  <a:cubicBezTo>
                    <a:pt x="835" y="7418"/>
                    <a:pt x="2794" y="6409"/>
                    <a:pt x="3889" y="4451"/>
                  </a:cubicBezTo>
                  <a:cubicBezTo>
                    <a:pt x="4983" y="2492"/>
                    <a:pt x="4724" y="389"/>
                    <a:pt x="4724" y="303"/>
                  </a:cubicBezTo>
                  <a:cubicBezTo>
                    <a:pt x="4695" y="188"/>
                    <a:pt x="4638" y="101"/>
                    <a:pt x="4551" y="44"/>
                  </a:cubicBezTo>
                  <a:cubicBezTo>
                    <a:pt x="4494" y="15"/>
                    <a:pt x="4436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667218" y="4399024"/>
              <a:ext cx="208035" cy="163233"/>
            </a:xfrm>
            <a:custGeom>
              <a:avLst/>
              <a:gdLst/>
              <a:ahLst/>
              <a:cxnLst/>
              <a:rect l="l" t="t" r="r" b="b"/>
              <a:pathLst>
                <a:path w="7058" h="5538" extrusionOk="0">
                  <a:moveTo>
                    <a:pt x="316" y="0"/>
                  </a:moveTo>
                  <a:cubicBezTo>
                    <a:pt x="229" y="0"/>
                    <a:pt x="158" y="52"/>
                    <a:pt x="87" y="123"/>
                  </a:cubicBezTo>
                  <a:cubicBezTo>
                    <a:pt x="29" y="209"/>
                    <a:pt x="1" y="324"/>
                    <a:pt x="29" y="440"/>
                  </a:cubicBezTo>
                  <a:cubicBezTo>
                    <a:pt x="58" y="526"/>
                    <a:pt x="721" y="2571"/>
                    <a:pt x="2535" y="3954"/>
                  </a:cubicBezTo>
                  <a:cubicBezTo>
                    <a:pt x="4321" y="5336"/>
                    <a:pt x="6568" y="5538"/>
                    <a:pt x="6654" y="5538"/>
                  </a:cubicBezTo>
                  <a:lnTo>
                    <a:pt x="6683" y="5538"/>
                  </a:lnTo>
                  <a:cubicBezTo>
                    <a:pt x="6798" y="5538"/>
                    <a:pt x="6885" y="5509"/>
                    <a:pt x="6942" y="5423"/>
                  </a:cubicBezTo>
                  <a:cubicBezTo>
                    <a:pt x="7029" y="5336"/>
                    <a:pt x="7058" y="5192"/>
                    <a:pt x="7000" y="5106"/>
                  </a:cubicBezTo>
                  <a:cubicBezTo>
                    <a:pt x="6971" y="5019"/>
                    <a:pt x="6338" y="2974"/>
                    <a:pt x="4523" y="1592"/>
                  </a:cubicBezTo>
                  <a:cubicBezTo>
                    <a:pt x="2708" y="209"/>
                    <a:pt x="490" y="8"/>
                    <a:pt x="375" y="8"/>
                  </a:cubicBezTo>
                  <a:cubicBezTo>
                    <a:pt x="355" y="2"/>
                    <a:pt x="335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71818" y="4435422"/>
              <a:ext cx="230966" cy="131075"/>
            </a:xfrm>
            <a:custGeom>
              <a:avLst/>
              <a:gdLst/>
              <a:ahLst/>
              <a:cxnLst/>
              <a:rect l="l" t="t" r="r" b="b"/>
              <a:pathLst>
                <a:path w="7836" h="4447" extrusionOk="0">
                  <a:moveTo>
                    <a:pt x="7101" y="1"/>
                  </a:moveTo>
                  <a:cubicBezTo>
                    <a:pt x="6345" y="1"/>
                    <a:pt x="4691" y="99"/>
                    <a:pt x="3169" y="904"/>
                  </a:cubicBezTo>
                  <a:cubicBezTo>
                    <a:pt x="1124" y="1970"/>
                    <a:pt x="87" y="3842"/>
                    <a:pt x="58" y="3928"/>
                  </a:cubicBezTo>
                  <a:cubicBezTo>
                    <a:pt x="0" y="4044"/>
                    <a:pt x="0" y="4159"/>
                    <a:pt x="58" y="4274"/>
                  </a:cubicBezTo>
                  <a:cubicBezTo>
                    <a:pt x="116" y="4361"/>
                    <a:pt x="202" y="4418"/>
                    <a:pt x="317" y="4447"/>
                  </a:cubicBezTo>
                  <a:lnTo>
                    <a:pt x="807" y="4447"/>
                  </a:lnTo>
                  <a:cubicBezTo>
                    <a:pt x="1585" y="4447"/>
                    <a:pt x="3198" y="4361"/>
                    <a:pt x="4695" y="3554"/>
                  </a:cubicBezTo>
                  <a:cubicBezTo>
                    <a:pt x="6712" y="2488"/>
                    <a:pt x="7749" y="616"/>
                    <a:pt x="7777" y="530"/>
                  </a:cubicBezTo>
                  <a:cubicBezTo>
                    <a:pt x="7835" y="414"/>
                    <a:pt x="7835" y="299"/>
                    <a:pt x="7777" y="184"/>
                  </a:cubicBezTo>
                  <a:cubicBezTo>
                    <a:pt x="7720" y="98"/>
                    <a:pt x="7633" y="40"/>
                    <a:pt x="7518" y="11"/>
                  </a:cubicBezTo>
                  <a:cubicBezTo>
                    <a:pt x="7497" y="11"/>
                    <a:pt x="7346" y="1"/>
                    <a:pt x="7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35301" y="4520392"/>
              <a:ext cx="77283" cy="73275"/>
            </a:xfrm>
            <a:custGeom>
              <a:avLst/>
              <a:gdLst/>
              <a:ahLst/>
              <a:cxnLst/>
              <a:rect l="l" t="t" r="r" b="b"/>
              <a:pathLst>
                <a:path w="2622" h="2486" extrusionOk="0">
                  <a:moveTo>
                    <a:pt x="1366" y="1"/>
                  </a:moveTo>
                  <a:cubicBezTo>
                    <a:pt x="1022" y="1"/>
                    <a:pt x="671" y="131"/>
                    <a:pt x="404" y="383"/>
                  </a:cubicBezTo>
                  <a:cubicBezTo>
                    <a:pt x="145" y="613"/>
                    <a:pt x="1" y="930"/>
                    <a:pt x="1" y="1276"/>
                  </a:cubicBezTo>
                  <a:cubicBezTo>
                    <a:pt x="1" y="1593"/>
                    <a:pt x="145" y="1910"/>
                    <a:pt x="375" y="2140"/>
                  </a:cubicBezTo>
                  <a:cubicBezTo>
                    <a:pt x="635" y="2370"/>
                    <a:pt x="951" y="2486"/>
                    <a:pt x="1297" y="2486"/>
                  </a:cubicBezTo>
                  <a:cubicBezTo>
                    <a:pt x="1614" y="2486"/>
                    <a:pt x="1959" y="2370"/>
                    <a:pt x="2219" y="2111"/>
                  </a:cubicBezTo>
                  <a:cubicBezTo>
                    <a:pt x="2478" y="1881"/>
                    <a:pt x="2622" y="1564"/>
                    <a:pt x="2622" y="1218"/>
                  </a:cubicBezTo>
                  <a:cubicBezTo>
                    <a:pt x="2622" y="901"/>
                    <a:pt x="2507" y="585"/>
                    <a:pt x="2248" y="354"/>
                  </a:cubicBezTo>
                  <a:cubicBezTo>
                    <a:pt x="2010" y="117"/>
                    <a:pt x="1691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9342" y="4561388"/>
              <a:ext cx="101925" cy="390573"/>
            </a:xfrm>
            <a:custGeom>
              <a:avLst/>
              <a:gdLst/>
              <a:ahLst/>
              <a:cxnLst/>
              <a:rect l="l" t="t" r="r" b="b"/>
              <a:pathLst>
                <a:path w="3458" h="13251" extrusionOk="0">
                  <a:moveTo>
                    <a:pt x="1527" y="0"/>
                  </a:moveTo>
                  <a:cubicBezTo>
                    <a:pt x="1354" y="0"/>
                    <a:pt x="1210" y="115"/>
                    <a:pt x="1182" y="288"/>
                  </a:cubicBezTo>
                  <a:lnTo>
                    <a:pt x="1" y="12876"/>
                  </a:lnTo>
                  <a:cubicBezTo>
                    <a:pt x="1" y="12962"/>
                    <a:pt x="29" y="13077"/>
                    <a:pt x="87" y="13135"/>
                  </a:cubicBezTo>
                  <a:cubicBezTo>
                    <a:pt x="173" y="13221"/>
                    <a:pt x="260" y="13250"/>
                    <a:pt x="346" y="13250"/>
                  </a:cubicBezTo>
                  <a:lnTo>
                    <a:pt x="3083" y="13250"/>
                  </a:lnTo>
                  <a:cubicBezTo>
                    <a:pt x="3198" y="13250"/>
                    <a:pt x="3284" y="13221"/>
                    <a:pt x="3342" y="13135"/>
                  </a:cubicBezTo>
                  <a:cubicBezTo>
                    <a:pt x="3400" y="13077"/>
                    <a:pt x="3457" y="12991"/>
                    <a:pt x="3428" y="12876"/>
                  </a:cubicBezTo>
                  <a:lnTo>
                    <a:pt x="2622" y="317"/>
                  </a:lnTo>
                  <a:cubicBezTo>
                    <a:pt x="2622" y="144"/>
                    <a:pt x="2478" y="0"/>
                    <a:pt x="2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43784" y="4563923"/>
              <a:ext cx="77283" cy="250479"/>
            </a:xfrm>
            <a:custGeom>
              <a:avLst/>
              <a:gdLst/>
              <a:ahLst/>
              <a:cxnLst/>
              <a:rect l="l" t="t" r="r" b="b"/>
              <a:pathLst>
                <a:path w="2622" h="8498" extrusionOk="0">
                  <a:moveTo>
                    <a:pt x="1095" y="1"/>
                  </a:moveTo>
                  <a:cubicBezTo>
                    <a:pt x="922" y="1"/>
                    <a:pt x="749" y="145"/>
                    <a:pt x="749" y="317"/>
                  </a:cubicBezTo>
                  <a:lnTo>
                    <a:pt x="0" y="8123"/>
                  </a:lnTo>
                  <a:cubicBezTo>
                    <a:pt x="0" y="8239"/>
                    <a:pt x="58" y="8354"/>
                    <a:pt x="173" y="8440"/>
                  </a:cubicBezTo>
                  <a:cubicBezTo>
                    <a:pt x="231" y="8469"/>
                    <a:pt x="288" y="8498"/>
                    <a:pt x="346" y="8498"/>
                  </a:cubicBezTo>
                  <a:cubicBezTo>
                    <a:pt x="404" y="8498"/>
                    <a:pt x="461" y="8498"/>
                    <a:pt x="519" y="8469"/>
                  </a:cubicBezTo>
                  <a:cubicBezTo>
                    <a:pt x="1181" y="8094"/>
                    <a:pt x="1844" y="7691"/>
                    <a:pt x="2477" y="7230"/>
                  </a:cubicBezTo>
                  <a:cubicBezTo>
                    <a:pt x="2564" y="7173"/>
                    <a:pt x="2621" y="7058"/>
                    <a:pt x="2593" y="6942"/>
                  </a:cubicBezTo>
                  <a:lnTo>
                    <a:pt x="2189" y="346"/>
                  </a:lnTo>
                  <a:cubicBezTo>
                    <a:pt x="2161" y="145"/>
                    <a:pt x="2017" y="1"/>
                    <a:pt x="18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109475" y="4502060"/>
              <a:ext cx="259822" cy="91608"/>
            </a:xfrm>
            <a:custGeom>
              <a:avLst/>
              <a:gdLst/>
              <a:ahLst/>
              <a:cxnLst/>
              <a:rect l="l" t="t" r="r" b="b"/>
              <a:pathLst>
                <a:path w="8815" h="3108" extrusionOk="0">
                  <a:moveTo>
                    <a:pt x="3720" y="0"/>
                  </a:moveTo>
                  <a:cubicBezTo>
                    <a:pt x="1809" y="0"/>
                    <a:pt x="281" y="721"/>
                    <a:pt x="231" y="746"/>
                  </a:cubicBezTo>
                  <a:cubicBezTo>
                    <a:pt x="116" y="803"/>
                    <a:pt x="29" y="919"/>
                    <a:pt x="29" y="1034"/>
                  </a:cubicBezTo>
                  <a:cubicBezTo>
                    <a:pt x="0" y="1149"/>
                    <a:pt x="58" y="1264"/>
                    <a:pt x="144" y="1322"/>
                  </a:cubicBezTo>
                  <a:cubicBezTo>
                    <a:pt x="202" y="1408"/>
                    <a:pt x="1901" y="2791"/>
                    <a:pt x="4206" y="3050"/>
                  </a:cubicBezTo>
                  <a:cubicBezTo>
                    <a:pt x="4494" y="3108"/>
                    <a:pt x="4782" y="3108"/>
                    <a:pt x="5070" y="3108"/>
                  </a:cubicBezTo>
                  <a:cubicBezTo>
                    <a:pt x="7000" y="3108"/>
                    <a:pt x="8526" y="2388"/>
                    <a:pt x="8613" y="2359"/>
                  </a:cubicBezTo>
                  <a:cubicBezTo>
                    <a:pt x="8699" y="2301"/>
                    <a:pt x="8786" y="2186"/>
                    <a:pt x="8786" y="2071"/>
                  </a:cubicBezTo>
                  <a:cubicBezTo>
                    <a:pt x="8814" y="1956"/>
                    <a:pt x="8757" y="1840"/>
                    <a:pt x="8670" y="1783"/>
                  </a:cubicBezTo>
                  <a:cubicBezTo>
                    <a:pt x="8613" y="1696"/>
                    <a:pt x="6913" y="314"/>
                    <a:pt x="4609" y="54"/>
                  </a:cubicBezTo>
                  <a:cubicBezTo>
                    <a:pt x="4306" y="17"/>
                    <a:pt x="4009" y="0"/>
                    <a:pt x="3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357370" y="4336925"/>
              <a:ext cx="133315" cy="235535"/>
            </a:xfrm>
            <a:custGeom>
              <a:avLst/>
              <a:gdLst/>
              <a:ahLst/>
              <a:cxnLst/>
              <a:rect l="l" t="t" r="r" b="b"/>
              <a:pathLst>
                <a:path w="4523" h="7991" extrusionOk="0">
                  <a:moveTo>
                    <a:pt x="3607" y="1"/>
                  </a:moveTo>
                  <a:cubicBezTo>
                    <a:pt x="3528" y="1"/>
                    <a:pt x="3434" y="27"/>
                    <a:pt x="3370" y="69"/>
                  </a:cubicBezTo>
                  <a:cubicBezTo>
                    <a:pt x="3313" y="127"/>
                    <a:pt x="1527" y="1423"/>
                    <a:pt x="778" y="3497"/>
                  </a:cubicBezTo>
                  <a:cubicBezTo>
                    <a:pt x="0" y="5600"/>
                    <a:pt x="605" y="7645"/>
                    <a:pt x="634" y="7731"/>
                  </a:cubicBezTo>
                  <a:cubicBezTo>
                    <a:pt x="663" y="7847"/>
                    <a:pt x="749" y="7933"/>
                    <a:pt x="835" y="7962"/>
                  </a:cubicBezTo>
                  <a:cubicBezTo>
                    <a:pt x="893" y="7991"/>
                    <a:pt x="922" y="7991"/>
                    <a:pt x="951" y="7991"/>
                  </a:cubicBezTo>
                  <a:cubicBezTo>
                    <a:pt x="1037" y="7991"/>
                    <a:pt x="1095" y="7962"/>
                    <a:pt x="1152" y="7933"/>
                  </a:cubicBezTo>
                  <a:cubicBezTo>
                    <a:pt x="1239" y="7875"/>
                    <a:pt x="3025" y="6579"/>
                    <a:pt x="3774" y="4476"/>
                  </a:cubicBezTo>
                  <a:cubicBezTo>
                    <a:pt x="4522" y="2403"/>
                    <a:pt x="3946" y="329"/>
                    <a:pt x="3918" y="242"/>
                  </a:cubicBezTo>
                  <a:cubicBezTo>
                    <a:pt x="3889" y="156"/>
                    <a:pt x="3802" y="69"/>
                    <a:pt x="3687" y="12"/>
                  </a:cubicBezTo>
                  <a:cubicBezTo>
                    <a:pt x="3664" y="4"/>
                    <a:pt x="3637" y="1"/>
                    <a:pt x="3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377736" y="4569022"/>
              <a:ext cx="203790" cy="168125"/>
            </a:xfrm>
            <a:custGeom>
              <a:avLst/>
              <a:gdLst/>
              <a:ahLst/>
              <a:cxnLst/>
              <a:rect l="l" t="t" r="r" b="b"/>
              <a:pathLst>
                <a:path w="6914" h="5704" extrusionOk="0">
                  <a:moveTo>
                    <a:pt x="404" y="0"/>
                  </a:moveTo>
                  <a:cubicBezTo>
                    <a:pt x="260" y="0"/>
                    <a:pt x="173" y="29"/>
                    <a:pt x="87" y="116"/>
                  </a:cubicBezTo>
                  <a:cubicBezTo>
                    <a:pt x="0" y="231"/>
                    <a:pt x="0" y="346"/>
                    <a:pt x="29" y="461"/>
                  </a:cubicBezTo>
                  <a:cubicBezTo>
                    <a:pt x="58" y="548"/>
                    <a:pt x="634" y="2593"/>
                    <a:pt x="2420" y="4004"/>
                  </a:cubicBezTo>
                  <a:cubicBezTo>
                    <a:pt x="4206" y="5444"/>
                    <a:pt x="6424" y="5704"/>
                    <a:pt x="6510" y="5704"/>
                  </a:cubicBezTo>
                  <a:lnTo>
                    <a:pt x="6539" y="5704"/>
                  </a:lnTo>
                  <a:cubicBezTo>
                    <a:pt x="6654" y="5704"/>
                    <a:pt x="6741" y="5646"/>
                    <a:pt x="6798" y="5588"/>
                  </a:cubicBezTo>
                  <a:cubicBezTo>
                    <a:pt x="6885" y="5502"/>
                    <a:pt x="6913" y="5358"/>
                    <a:pt x="6885" y="5272"/>
                  </a:cubicBezTo>
                  <a:cubicBezTo>
                    <a:pt x="6856" y="5185"/>
                    <a:pt x="6251" y="3140"/>
                    <a:pt x="4465" y="1700"/>
                  </a:cubicBezTo>
                  <a:cubicBezTo>
                    <a:pt x="2708" y="260"/>
                    <a:pt x="490" y="29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344638" y="4535983"/>
              <a:ext cx="79818" cy="72980"/>
            </a:xfrm>
            <a:custGeom>
              <a:avLst/>
              <a:gdLst/>
              <a:ahLst/>
              <a:cxnLst/>
              <a:rect l="l" t="t" r="r" b="b"/>
              <a:pathLst>
                <a:path w="2708" h="2476" extrusionOk="0">
                  <a:moveTo>
                    <a:pt x="1343" y="1"/>
                  </a:moveTo>
                  <a:cubicBezTo>
                    <a:pt x="846" y="1"/>
                    <a:pt x="356" y="274"/>
                    <a:pt x="144" y="718"/>
                  </a:cubicBezTo>
                  <a:cubicBezTo>
                    <a:pt x="0" y="1006"/>
                    <a:pt x="0" y="1323"/>
                    <a:pt x="115" y="1640"/>
                  </a:cubicBezTo>
                  <a:cubicBezTo>
                    <a:pt x="231" y="1957"/>
                    <a:pt x="490" y="2216"/>
                    <a:pt x="807" y="2360"/>
                  </a:cubicBezTo>
                  <a:cubicBezTo>
                    <a:pt x="979" y="2446"/>
                    <a:pt x="1181" y="2475"/>
                    <a:pt x="1354" y="2475"/>
                  </a:cubicBezTo>
                  <a:cubicBezTo>
                    <a:pt x="1872" y="2475"/>
                    <a:pt x="2333" y="2216"/>
                    <a:pt x="2535" y="1784"/>
                  </a:cubicBezTo>
                  <a:cubicBezTo>
                    <a:pt x="2679" y="1496"/>
                    <a:pt x="2708" y="1150"/>
                    <a:pt x="2592" y="862"/>
                  </a:cubicBezTo>
                  <a:cubicBezTo>
                    <a:pt x="2477" y="545"/>
                    <a:pt x="2218" y="257"/>
                    <a:pt x="1872" y="113"/>
                  </a:cubicBezTo>
                  <a:cubicBezTo>
                    <a:pt x="1704" y="37"/>
                    <a:pt x="1523" y="1"/>
                    <a:pt x="1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2">
    <p:bg>
      <p:bgPr>
        <a:solidFill>
          <a:schemeClr val="dk2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0"/>
          <p:cNvSpPr/>
          <p:nvPr/>
        </p:nvSpPr>
        <p:spPr>
          <a:xfrm>
            <a:off x="280200" y="191550"/>
            <a:ext cx="8583600" cy="4760400"/>
          </a:xfrm>
          <a:prstGeom prst="roundRect">
            <a:avLst>
              <a:gd name="adj" fmla="val 922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0"/>
          <p:cNvSpPr/>
          <p:nvPr/>
        </p:nvSpPr>
        <p:spPr>
          <a:xfrm flipH="1">
            <a:off x="449575" y="426317"/>
            <a:ext cx="527026" cy="206769"/>
          </a:xfrm>
          <a:custGeom>
            <a:avLst/>
            <a:gdLst/>
            <a:ahLst/>
            <a:cxnLst/>
            <a:rect l="l" t="t" r="r" b="b"/>
            <a:pathLst>
              <a:path w="14893" h="5843" extrusionOk="0">
                <a:moveTo>
                  <a:pt x="8514" y="1"/>
                </a:moveTo>
                <a:cubicBezTo>
                  <a:pt x="7683" y="1"/>
                  <a:pt x="6841" y="514"/>
                  <a:pt x="6482" y="1234"/>
                </a:cubicBezTo>
                <a:cubicBezTo>
                  <a:pt x="6167" y="1052"/>
                  <a:pt x="5805" y="955"/>
                  <a:pt x="5445" y="955"/>
                </a:cubicBezTo>
                <a:cubicBezTo>
                  <a:pt x="5178" y="955"/>
                  <a:pt x="4912" y="1008"/>
                  <a:pt x="4667" y="1118"/>
                </a:cubicBezTo>
                <a:cubicBezTo>
                  <a:pt x="4120" y="1349"/>
                  <a:pt x="3716" y="1839"/>
                  <a:pt x="3572" y="2386"/>
                </a:cubicBezTo>
                <a:cubicBezTo>
                  <a:pt x="3404" y="2326"/>
                  <a:pt x="3226" y="2296"/>
                  <a:pt x="3047" y="2296"/>
                </a:cubicBezTo>
                <a:cubicBezTo>
                  <a:pt x="2795" y="2296"/>
                  <a:pt x="2540" y="2355"/>
                  <a:pt x="2305" y="2472"/>
                </a:cubicBezTo>
                <a:cubicBezTo>
                  <a:pt x="1902" y="2703"/>
                  <a:pt x="1614" y="3077"/>
                  <a:pt x="1556" y="3509"/>
                </a:cubicBezTo>
                <a:cubicBezTo>
                  <a:pt x="1326" y="3509"/>
                  <a:pt x="1095" y="3509"/>
                  <a:pt x="894" y="3596"/>
                </a:cubicBezTo>
                <a:cubicBezTo>
                  <a:pt x="462" y="3740"/>
                  <a:pt x="174" y="4056"/>
                  <a:pt x="87" y="4431"/>
                </a:cubicBezTo>
                <a:cubicBezTo>
                  <a:pt x="1" y="4777"/>
                  <a:pt x="116" y="5093"/>
                  <a:pt x="404" y="5381"/>
                </a:cubicBezTo>
                <a:cubicBezTo>
                  <a:pt x="692" y="5669"/>
                  <a:pt x="1124" y="5842"/>
                  <a:pt x="1527" y="5842"/>
                </a:cubicBezTo>
                <a:cubicBezTo>
                  <a:pt x="1614" y="5842"/>
                  <a:pt x="1700" y="5842"/>
                  <a:pt x="1787" y="5813"/>
                </a:cubicBezTo>
                <a:lnTo>
                  <a:pt x="13423" y="5813"/>
                </a:lnTo>
                <a:cubicBezTo>
                  <a:pt x="13798" y="5813"/>
                  <a:pt x="14287" y="5641"/>
                  <a:pt x="14662" y="4834"/>
                </a:cubicBezTo>
                <a:cubicBezTo>
                  <a:pt x="14892" y="4316"/>
                  <a:pt x="14777" y="3653"/>
                  <a:pt x="14345" y="3279"/>
                </a:cubicBezTo>
                <a:cubicBezTo>
                  <a:pt x="14143" y="3135"/>
                  <a:pt x="13913" y="3048"/>
                  <a:pt x="13683" y="3019"/>
                </a:cubicBezTo>
                <a:cubicBezTo>
                  <a:pt x="13769" y="2645"/>
                  <a:pt x="13740" y="2242"/>
                  <a:pt x="13539" y="1867"/>
                </a:cubicBezTo>
                <a:cubicBezTo>
                  <a:pt x="13224" y="1317"/>
                  <a:pt x="12576" y="934"/>
                  <a:pt x="11898" y="934"/>
                </a:cubicBezTo>
                <a:cubicBezTo>
                  <a:pt x="11831" y="934"/>
                  <a:pt x="11763" y="938"/>
                  <a:pt x="11695" y="946"/>
                </a:cubicBezTo>
                <a:cubicBezTo>
                  <a:pt x="11292" y="1003"/>
                  <a:pt x="10917" y="1176"/>
                  <a:pt x="10629" y="1435"/>
                </a:cubicBezTo>
                <a:cubicBezTo>
                  <a:pt x="10341" y="715"/>
                  <a:pt x="9650" y="139"/>
                  <a:pt x="8815" y="24"/>
                </a:cubicBezTo>
                <a:cubicBezTo>
                  <a:pt x="8715" y="8"/>
                  <a:pt x="8615" y="1"/>
                  <a:pt x="85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3" name="Google Shape;473;p30"/>
          <p:cNvGrpSpPr/>
          <p:nvPr/>
        </p:nvGrpSpPr>
        <p:grpSpPr>
          <a:xfrm flipH="1">
            <a:off x="8197253" y="4341103"/>
            <a:ext cx="472051" cy="615036"/>
            <a:chOff x="7702343" y="4341103"/>
            <a:chExt cx="472051" cy="615036"/>
          </a:xfrm>
        </p:grpSpPr>
        <p:sp>
          <p:nvSpPr>
            <p:cNvPr id="474" name="Google Shape;474;p30"/>
            <p:cNvSpPr/>
            <p:nvPr/>
          </p:nvSpPr>
          <p:spPr>
            <a:xfrm>
              <a:off x="7922210" y="4565566"/>
              <a:ext cx="101925" cy="390573"/>
            </a:xfrm>
            <a:custGeom>
              <a:avLst/>
              <a:gdLst/>
              <a:ahLst/>
              <a:cxnLst/>
              <a:rect l="l" t="t" r="r" b="b"/>
              <a:pathLst>
                <a:path w="3458" h="13251" extrusionOk="0">
                  <a:moveTo>
                    <a:pt x="1527" y="0"/>
                  </a:moveTo>
                  <a:cubicBezTo>
                    <a:pt x="1354" y="0"/>
                    <a:pt x="1210" y="115"/>
                    <a:pt x="1182" y="288"/>
                  </a:cubicBezTo>
                  <a:lnTo>
                    <a:pt x="1" y="12876"/>
                  </a:lnTo>
                  <a:cubicBezTo>
                    <a:pt x="1" y="12962"/>
                    <a:pt x="29" y="13077"/>
                    <a:pt x="87" y="13135"/>
                  </a:cubicBezTo>
                  <a:cubicBezTo>
                    <a:pt x="173" y="13221"/>
                    <a:pt x="260" y="13250"/>
                    <a:pt x="346" y="13250"/>
                  </a:cubicBezTo>
                  <a:lnTo>
                    <a:pt x="3083" y="13250"/>
                  </a:lnTo>
                  <a:cubicBezTo>
                    <a:pt x="3198" y="13250"/>
                    <a:pt x="3284" y="13221"/>
                    <a:pt x="3342" y="13135"/>
                  </a:cubicBezTo>
                  <a:cubicBezTo>
                    <a:pt x="3400" y="13077"/>
                    <a:pt x="3457" y="12991"/>
                    <a:pt x="3428" y="12876"/>
                  </a:cubicBezTo>
                  <a:lnTo>
                    <a:pt x="2622" y="317"/>
                  </a:lnTo>
                  <a:cubicBezTo>
                    <a:pt x="2622" y="144"/>
                    <a:pt x="2478" y="0"/>
                    <a:pt x="2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7936652" y="4568100"/>
              <a:ext cx="77283" cy="250479"/>
            </a:xfrm>
            <a:custGeom>
              <a:avLst/>
              <a:gdLst/>
              <a:ahLst/>
              <a:cxnLst/>
              <a:rect l="l" t="t" r="r" b="b"/>
              <a:pathLst>
                <a:path w="2622" h="8498" extrusionOk="0">
                  <a:moveTo>
                    <a:pt x="1095" y="1"/>
                  </a:moveTo>
                  <a:cubicBezTo>
                    <a:pt x="922" y="1"/>
                    <a:pt x="749" y="145"/>
                    <a:pt x="749" y="317"/>
                  </a:cubicBezTo>
                  <a:lnTo>
                    <a:pt x="0" y="8123"/>
                  </a:lnTo>
                  <a:cubicBezTo>
                    <a:pt x="0" y="8239"/>
                    <a:pt x="58" y="8354"/>
                    <a:pt x="173" y="8440"/>
                  </a:cubicBezTo>
                  <a:cubicBezTo>
                    <a:pt x="231" y="8469"/>
                    <a:pt x="288" y="8498"/>
                    <a:pt x="346" y="8498"/>
                  </a:cubicBezTo>
                  <a:cubicBezTo>
                    <a:pt x="404" y="8498"/>
                    <a:pt x="461" y="8498"/>
                    <a:pt x="519" y="8469"/>
                  </a:cubicBezTo>
                  <a:cubicBezTo>
                    <a:pt x="1181" y="8094"/>
                    <a:pt x="1844" y="7691"/>
                    <a:pt x="2477" y="7230"/>
                  </a:cubicBezTo>
                  <a:cubicBezTo>
                    <a:pt x="2564" y="7173"/>
                    <a:pt x="2621" y="7058"/>
                    <a:pt x="2593" y="6942"/>
                  </a:cubicBezTo>
                  <a:lnTo>
                    <a:pt x="2189" y="346"/>
                  </a:lnTo>
                  <a:cubicBezTo>
                    <a:pt x="2161" y="145"/>
                    <a:pt x="2017" y="1"/>
                    <a:pt x="18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7702343" y="4506237"/>
              <a:ext cx="259822" cy="91608"/>
            </a:xfrm>
            <a:custGeom>
              <a:avLst/>
              <a:gdLst/>
              <a:ahLst/>
              <a:cxnLst/>
              <a:rect l="l" t="t" r="r" b="b"/>
              <a:pathLst>
                <a:path w="8815" h="3108" extrusionOk="0">
                  <a:moveTo>
                    <a:pt x="3720" y="0"/>
                  </a:moveTo>
                  <a:cubicBezTo>
                    <a:pt x="1809" y="0"/>
                    <a:pt x="281" y="721"/>
                    <a:pt x="231" y="746"/>
                  </a:cubicBezTo>
                  <a:cubicBezTo>
                    <a:pt x="116" y="803"/>
                    <a:pt x="29" y="919"/>
                    <a:pt x="29" y="1034"/>
                  </a:cubicBezTo>
                  <a:cubicBezTo>
                    <a:pt x="0" y="1149"/>
                    <a:pt x="58" y="1264"/>
                    <a:pt x="144" y="1322"/>
                  </a:cubicBezTo>
                  <a:cubicBezTo>
                    <a:pt x="202" y="1408"/>
                    <a:pt x="1901" y="2791"/>
                    <a:pt x="4206" y="3050"/>
                  </a:cubicBezTo>
                  <a:cubicBezTo>
                    <a:pt x="4494" y="3108"/>
                    <a:pt x="4782" y="3108"/>
                    <a:pt x="5070" y="3108"/>
                  </a:cubicBezTo>
                  <a:cubicBezTo>
                    <a:pt x="7000" y="3108"/>
                    <a:pt x="8526" y="2388"/>
                    <a:pt x="8613" y="2359"/>
                  </a:cubicBezTo>
                  <a:cubicBezTo>
                    <a:pt x="8699" y="2301"/>
                    <a:pt x="8786" y="2186"/>
                    <a:pt x="8786" y="2071"/>
                  </a:cubicBezTo>
                  <a:cubicBezTo>
                    <a:pt x="8814" y="1956"/>
                    <a:pt x="8757" y="1840"/>
                    <a:pt x="8670" y="1783"/>
                  </a:cubicBezTo>
                  <a:cubicBezTo>
                    <a:pt x="8613" y="1696"/>
                    <a:pt x="6913" y="314"/>
                    <a:pt x="4609" y="54"/>
                  </a:cubicBezTo>
                  <a:cubicBezTo>
                    <a:pt x="4306" y="17"/>
                    <a:pt x="4009" y="0"/>
                    <a:pt x="3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7950239" y="4341103"/>
              <a:ext cx="133315" cy="235535"/>
            </a:xfrm>
            <a:custGeom>
              <a:avLst/>
              <a:gdLst/>
              <a:ahLst/>
              <a:cxnLst/>
              <a:rect l="l" t="t" r="r" b="b"/>
              <a:pathLst>
                <a:path w="4523" h="7991" extrusionOk="0">
                  <a:moveTo>
                    <a:pt x="3607" y="1"/>
                  </a:moveTo>
                  <a:cubicBezTo>
                    <a:pt x="3528" y="1"/>
                    <a:pt x="3434" y="27"/>
                    <a:pt x="3370" y="69"/>
                  </a:cubicBezTo>
                  <a:cubicBezTo>
                    <a:pt x="3313" y="127"/>
                    <a:pt x="1527" y="1423"/>
                    <a:pt x="778" y="3497"/>
                  </a:cubicBezTo>
                  <a:cubicBezTo>
                    <a:pt x="0" y="5600"/>
                    <a:pt x="605" y="7645"/>
                    <a:pt x="634" y="7731"/>
                  </a:cubicBezTo>
                  <a:cubicBezTo>
                    <a:pt x="663" y="7847"/>
                    <a:pt x="749" y="7933"/>
                    <a:pt x="835" y="7962"/>
                  </a:cubicBezTo>
                  <a:cubicBezTo>
                    <a:pt x="893" y="7991"/>
                    <a:pt x="922" y="7991"/>
                    <a:pt x="951" y="7991"/>
                  </a:cubicBezTo>
                  <a:cubicBezTo>
                    <a:pt x="1037" y="7991"/>
                    <a:pt x="1095" y="7962"/>
                    <a:pt x="1152" y="7933"/>
                  </a:cubicBezTo>
                  <a:cubicBezTo>
                    <a:pt x="1239" y="7875"/>
                    <a:pt x="3025" y="6579"/>
                    <a:pt x="3774" y="4476"/>
                  </a:cubicBezTo>
                  <a:cubicBezTo>
                    <a:pt x="4522" y="2403"/>
                    <a:pt x="3946" y="329"/>
                    <a:pt x="3918" y="242"/>
                  </a:cubicBezTo>
                  <a:cubicBezTo>
                    <a:pt x="3889" y="156"/>
                    <a:pt x="3802" y="69"/>
                    <a:pt x="3687" y="12"/>
                  </a:cubicBezTo>
                  <a:cubicBezTo>
                    <a:pt x="3664" y="4"/>
                    <a:pt x="3637" y="1"/>
                    <a:pt x="3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7970604" y="4573199"/>
              <a:ext cx="203790" cy="168125"/>
            </a:xfrm>
            <a:custGeom>
              <a:avLst/>
              <a:gdLst/>
              <a:ahLst/>
              <a:cxnLst/>
              <a:rect l="l" t="t" r="r" b="b"/>
              <a:pathLst>
                <a:path w="6914" h="5704" extrusionOk="0">
                  <a:moveTo>
                    <a:pt x="404" y="0"/>
                  </a:moveTo>
                  <a:cubicBezTo>
                    <a:pt x="260" y="0"/>
                    <a:pt x="173" y="29"/>
                    <a:pt x="87" y="116"/>
                  </a:cubicBezTo>
                  <a:cubicBezTo>
                    <a:pt x="0" y="231"/>
                    <a:pt x="0" y="346"/>
                    <a:pt x="29" y="461"/>
                  </a:cubicBezTo>
                  <a:cubicBezTo>
                    <a:pt x="58" y="548"/>
                    <a:pt x="634" y="2593"/>
                    <a:pt x="2420" y="4004"/>
                  </a:cubicBezTo>
                  <a:cubicBezTo>
                    <a:pt x="4206" y="5444"/>
                    <a:pt x="6424" y="5704"/>
                    <a:pt x="6510" y="5704"/>
                  </a:cubicBezTo>
                  <a:lnTo>
                    <a:pt x="6539" y="5704"/>
                  </a:lnTo>
                  <a:cubicBezTo>
                    <a:pt x="6654" y="5704"/>
                    <a:pt x="6741" y="5646"/>
                    <a:pt x="6798" y="5588"/>
                  </a:cubicBezTo>
                  <a:cubicBezTo>
                    <a:pt x="6885" y="5502"/>
                    <a:pt x="6913" y="5358"/>
                    <a:pt x="6885" y="5272"/>
                  </a:cubicBezTo>
                  <a:cubicBezTo>
                    <a:pt x="6856" y="5185"/>
                    <a:pt x="6251" y="3140"/>
                    <a:pt x="4465" y="1700"/>
                  </a:cubicBezTo>
                  <a:cubicBezTo>
                    <a:pt x="2708" y="260"/>
                    <a:pt x="490" y="29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7937506" y="4540160"/>
              <a:ext cx="79818" cy="72980"/>
            </a:xfrm>
            <a:custGeom>
              <a:avLst/>
              <a:gdLst/>
              <a:ahLst/>
              <a:cxnLst/>
              <a:rect l="l" t="t" r="r" b="b"/>
              <a:pathLst>
                <a:path w="2708" h="2476" extrusionOk="0">
                  <a:moveTo>
                    <a:pt x="1343" y="1"/>
                  </a:moveTo>
                  <a:cubicBezTo>
                    <a:pt x="846" y="1"/>
                    <a:pt x="356" y="274"/>
                    <a:pt x="144" y="718"/>
                  </a:cubicBezTo>
                  <a:cubicBezTo>
                    <a:pt x="0" y="1006"/>
                    <a:pt x="0" y="1323"/>
                    <a:pt x="115" y="1640"/>
                  </a:cubicBezTo>
                  <a:cubicBezTo>
                    <a:pt x="231" y="1957"/>
                    <a:pt x="490" y="2216"/>
                    <a:pt x="807" y="2360"/>
                  </a:cubicBezTo>
                  <a:cubicBezTo>
                    <a:pt x="979" y="2446"/>
                    <a:pt x="1181" y="2475"/>
                    <a:pt x="1354" y="2475"/>
                  </a:cubicBezTo>
                  <a:cubicBezTo>
                    <a:pt x="1872" y="2475"/>
                    <a:pt x="2333" y="2216"/>
                    <a:pt x="2535" y="1784"/>
                  </a:cubicBezTo>
                  <a:cubicBezTo>
                    <a:pt x="2679" y="1496"/>
                    <a:pt x="2708" y="1150"/>
                    <a:pt x="2592" y="862"/>
                  </a:cubicBezTo>
                  <a:cubicBezTo>
                    <a:pt x="2477" y="545"/>
                    <a:pt x="2218" y="257"/>
                    <a:pt x="1872" y="113"/>
                  </a:cubicBezTo>
                  <a:cubicBezTo>
                    <a:pt x="1704" y="37"/>
                    <a:pt x="1523" y="1"/>
                    <a:pt x="1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3353-ABC3-433C-BC0B-99DBF8F944A3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31D43-498C-4467-9286-A680BAD2A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280200" y="191550"/>
            <a:ext cx="8583600" cy="4760400"/>
          </a:xfrm>
          <a:prstGeom prst="roundRect">
            <a:avLst>
              <a:gd name="adj" fmla="val 922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subTitle" idx="1"/>
          </p:nvPr>
        </p:nvSpPr>
        <p:spPr>
          <a:xfrm>
            <a:off x="2307450" y="2278650"/>
            <a:ext cx="4529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2307450" y="1629750"/>
            <a:ext cx="45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8" name="Google Shape;148;p9"/>
          <p:cNvGrpSpPr/>
          <p:nvPr/>
        </p:nvGrpSpPr>
        <p:grpSpPr>
          <a:xfrm>
            <a:off x="4312385" y="4261675"/>
            <a:ext cx="519225" cy="684850"/>
            <a:chOff x="713100" y="4261675"/>
            <a:chExt cx="519225" cy="684850"/>
          </a:xfrm>
        </p:grpSpPr>
        <p:sp>
          <p:nvSpPr>
            <p:cNvPr id="149" name="Google Shape;149;p9"/>
            <p:cNvSpPr/>
            <p:nvPr/>
          </p:nvSpPr>
          <p:spPr>
            <a:xfrm>
              <a:off x="983150" y="4261675"/>
              <a:ext cx="249175" cy="470975"/>
            </a:xfrm>
            <a:custGeom>
              <a:avLst/>
              <a:gdLst/>
              <a:ahLst/>
              <a:cxnLst/>
              <a:rect l="l" t="t" r="r" b="b"/>
              <a:pathLst>
                <a:path w="9967" h="18839" extrusionOk="0">
                  <a:moveTo>
                    <a:pt x="4983" y="1"/>
                  </a:moveTo>
                  <a:cubicBezTo>
                    <a:pt x="2247" y="1"/>
                    <a:pt x="0" y="4206"/>
                    <a:pt x="0" y="9420"/>
                  </a:cubicBezTo>
                  <a:cubicBezTo>
                    <a:pt x="0" y="14604"/>
                    <a:pt x="2247" y="18839"/>
                    <a:pt x="4983" y="18839"/>
                  </a:cubicBezTo>
                  <a:cubicBezTo>
                    <a:pt x="7720" y="18839"/>
                    <a:pt x="9967" y="14604"/>
                    <a:pt x="9967" y="9420"/>
                  </a:cubicBezTo>
                  <a:cubicBezTo>
                    <a:pt x="9967" y="4206"/>
                    <a:pt x="7720" y="1"/>
                    <a:pt x="4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983150" y="4389150"/>
              <a:ext cx="182925" cy="343500"/>
            </a:xfrm>
            <a:custGeom>
              <a:avLst/>
              <a:gdLst/>
              <a:ahLst/>
              <a:cxnLst/>
              <a:rect l="l" t="t" r="r" b="b"/>
              <a:pathLst>
                <a:path w="7317" h="13740" extrusionOk="0">
                  <a:moveTo>
                    <a:pt x="519" y="0"/>
                  </a:moveTo>
                  <a:lnTo>
                    <a:pt x="346" y="951"/>
                  </a:lnTo>
                  <a:cubicBezTo>
                    <a:pt x="116" y="2016"/>
                    <a:pt x="0" y="3168"/>
                    <a:pt x="0" y="4321"/>
                  </a:cubicBezTo>
                  <a:cubicBezTo>
                    <a:pt x="0" y="9505"/>
                    <a:pt x="2247" y="13740"/>
                    <a:pt x="4983" y="13740"/>
                  </a:cubicBezTo>
                  <a:cubicBezTo>
                    <a:pt x="5732" y="13740"/>
                    <a:pt x="6452" y="13423"/>
                    <a:pt x="7144" y="12818"/>
                  </a:cubicBezTo>
                  <a:lnTo>
                    <a:pt x="7317" y="12674"/>
                  </a:lnTo>
                  <a:lnTo>
                    <a:pt x="7115" y="12559"/>
                  </a:lnTo>
                  <a:cubicBezTo>
                    <a:pt x="2910" y="10053"/>
                    <a:pt x="1297" y="4868"/>
                    <a:pt x="663" y="951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1041475" y="4378325"/>
              <a:ext cx="124600" cy="568200"/>
            </a:xfrm>
            <a:custGeom>
              <a:avLst/>
              <a:gdLst/>
              <a:ahLst/>
              <a:cxnLst/>
              <a:rect l="l" t="t" r="r" b="b"/>
              <a:pathLst>
                <a:path w="4984" h="22728" extrusionOk="0">
                  <a:moveTo>
                    <a:pt x="2650" y="1"/>
                  </a:moveTo>
                  <a:cubicBezTo>
                    <a:pt x="2449" y="1"/>
                    <a:pt x="2305" y="145"/>
                    <a:pt x="2305" y="347"/>
                  </a:cubicBezTo>
                  <a:lnTo>
                    <a:pt x="2305" y="8325"/>
                  </a:lnTo>
                  <a:lnTo>
                    <a:pt x="692" y="5531"/>
                  </a:lnTo>
                  <a:cubicBezTo>
                    <a:pt x="633" y="5433"/>
                    <a:pt x="521" y="5376"/>
                    <a:pt x="401" y="5376"/>
                  </a:cubicBezTo>
                  <a:cubicBezTo>
                    <a:pt x="345" y="5376"/>
                    <a:pt x="286" y="5388"/>
                    <a:pt x="231" y="5416"/>
                  </a:cubicBezTo>
                  <a:cubicBezTo>
                    <a:pt x="58" y="5503"/>
                    <a:pt x="0" y="5733"/>
                    <a:pt x="87" y="5877"/>
                  </a:cubicBezTo>
                  <a:lnTo>
                    <a:pt x="2247" y="9593"/>
                  </a:lnTo>
                  <a:cubicBezTo>
                    <a:pt x="2247" y="9622"/>
                    <a:pt x="2276" y="9650"/>
                    <a:pt x="2305" y="9679"/>
                  </a:cubicBezTo>
                  <a:lnTo>
                    <a:pt x="2305" y="22382"/>
                  </a:lnTo>
                  <a:cubicBezTo>
                    <a:pt x="2305" y="22555"/>
                    <a:pt x="2449" y="22727"/>
                    <a:pt x="2650" y="22727"/>
                  </a:cubicBezTo>
                  <a:cubicBezTo>
                    <a:pt x="2852" y="22727"/>
                    <a:pt x="2996" y="22555"/>
                    <a:pt x="2996" y="22382"/>
                  </a:cubicBezTo>
                  <a:lnTo>
                    <a:pt x="2996" y="5214"/>
                  </a:lnTo>
                  <a:cubicBezTo>
                    <a:pt x="3025" y="5186"/>
                    <a:pt x="3054" y="5157"/>
                    <a:pt x="3083" y="5128"/>
                  </a:cubicBezTo>
                  <a:lnTo>
                    <a:pt x="4897" y="2104"/>
                  </a:lnTo>
                  <a:cubicBezTo>
                    <a:pt x="4984" y="1931"/>
                    <a:pt x="4955" y="1729"/>
                    <a:pt x="4782" y="1643"/>
                  </a:cubicBezTo>
                  <a:cubicBezTo>
                    <a:pt x="4721" y="1602"/>
                    <a:pt x="4656" y="1583"/>
                    <a:pt x="4593" y="1583"/>
                  </a:cubicBezTo>
                  <a:cubicBezTo>
                    <a:pt x="4477" y="1583"/>
                    <a:pt x="4367" y="1646"/>
                    <a:pt x="4292" y="1758"/>
                  </a:cubicBezTo>
                  <a:lnTo>
                    <a:pt x="2996" y="3918"/>
                  </a:lnTo>
                  <a:lnTo>
                    <a:pt x="2996" y="347"/>
                  </a:lnTo>
                  <a:cubicBezTo>
                    <a:pt x="2996" y="145"/>
                    <a:pt x="2852" y="1"/>
                    <a:pt x="2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713100" y="4380500"/>
              <a:ext cx="205250" cy="433525"/>
            </a:xfrm>
            <a:custGeom>
              <a:avLst/>
              <a:gdLst/>
              <a:ahLst/>
              <a:cxnLst/>
              <a:rect l="l" t="t" r="r" b="b"/>
              <a:pathLst>
                <a:path w="8210" h="17341" extrusionOk="0">
                  <a:moveTo>
                    <a:pt x="4091" y="0"/>
                  </a:moveTo>
                  <a:cubicBezTo>
                    <a:pt x="1816" y="0"/>
                    <a:pt x="1" y="3803"/>
                    <a:pt x="1" y="8670"/>
                  </a:cubicBezTo>
                  <a:cubicBezTo>
                    <a:pt x="1" y="13538"/>
                    <a:pt x="1816" y="17340"/>
                    <a:pt x="4091" y="17340"/>
                  </a:cubicBezTo>
                  <a:cubicBezTo>
                    <a:pt x="6395" y="17340"/>
                    <a:pt x="8210" y="13538"/>
                    <a:pt x="8210" y="8670"/>
                  </a:cubicBezTo>
                  <a:cubicBezTo>
                    <a:pt x="8210" y="3803"/>
                    <a:pt x="6395" y="0"/>
                    <a:pt x="40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13100" y="4464750"/>
              <a:ext cx="161325" cy="349275"/>
            </a:xfrm>
            <a:custGeom>
              <a:avLst/>
              <a:gdLst/>
              <a:ahLst/>
              <a:cxnLst/>
              <a:rect l="l" t="t" r="r" b="b"/>
              <a:pathLst>
                <a:path w="6453" h="13971" extrusionOk="0">
                  <a:moveTo>
                    <a:pt x="807" y="0"/>
                  </a:moveTo>
                  <a:lnTo>
                    <a:pt x="577" y="922"/>
                  </a:lnTo>
                  <a:cubicBezTo>
                    <a:pt x="203" y="2247"/>
                    <a:pt x="1" y="3745"/>
                    <a:pt x="1" y="5300"/>
                  </a:cubicBezTo>
                  <a:cubicBezTo>
                    <a:pt x="1" y="10082"/>
                    <a:pt x="1844" y="13970"/>
                    <a:pt x="4091" y="13970"/>
                  </a:cubicBezTo>
                  <a:cubicBezTo>
                    <a:pt x="4926" y="13970"/>
                    <a:pt x="5704" y="13481"/>
                    <a:pt x="6367" y="12559"/>
                  </a:cubicBezTo>
                  <a:lnTo>
                    <a:pt x="6453" y="12415"/>
                  </a:lnTo>
                  <a:lnTo>
                    <a:pt x="6309" y="12300"/>
                  </a:lnTo>
                  <a:cubicBezTo>
                    <a:pt x="2536" y="9794"/>
                    <a:pt x="1268" y="4753"/>
                    <a:pt x="894" y="951"/>
                  </a:cubicBezTo>
                  <a:lnTo>
                    <a:pt x="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763525" y="4545400"/>
              <a:ext cx="99400" cy="398950"/>
            </a:xfrm>
            <a:custGeom>
              <a:avLst/>
              <a:gdLst/>
              <a:ahLst/>
              <a:cxnLst/>
              <a:rect l="l" t="t" r="r" b="b"/>
              <a:pathLst>
                <a:path w="3976" h="15958" extrusionOk="0">
                  <a:moveTo>
                    <a:pt x="2074" y="1"/>
                  </a:moveTo>
                  <a:cubicBezTo>
                    <a:pt x="1901" y="1"/>
                    <a:pt x="1728" y="173"/>
                    <a:pt x="1728" y="346"/>
                  </a:cubicBezTo>
                  <a:lnTo>
                    <a:pt x="1728" y="4897"/>
                  </a:lnTo>
                  <a:lnTo>
                    <a:pt x="691" y="3169"/>
                  </a:lnTo>
                  <a:cubicBezTo>
                    <a:pt x="636" y="3058"/>
                    <a:pt x="533" y="3007"/>
                    <a:pt x="421" y="3007"/>
                  </a:cubicBezTo>
                  <a:cubicBezTo>
                    <a:pt x="358" y="3007"/>
                    <a:pt x="293" y="3023"/>
                    <a:pt x="231" y="3054"/>
                  </a:cubicBezTo>
                  <a:cubicBezTo>
                    <a:pt x="58" y="3140"/>
                    <a:pt x="0" y="3371"/>
                    <a:pt x="115" y="3515"/>
                  </a:cubicBezTo>
                  <a:lnTo>
                    <a:pt x="1728" y="6280"/>
                  </a:lnTo>
                  <a:lnTo>
                    <a:pt x="1728" y="15584"/>
                  </a:lnTo>
                  <a:cubicBezTo>
                    <a:pt x="1728" y="15785"/>
                    <a:pt x="1901" y="15958"/>
                    <a:pt x="2074" y="15958"/>
                  </a:cubicBezTo>
                  <a:cubicBezTo>
                    <a:pt x="2276" y="15958"/>
                    <a:pt x="2420" y="15785"/>
                    <a:pt x="2420" y="15584"/>
                  </a:cubicBezTo>
                  <a:lnTo>
                    <a:pt x="2420" y="4033"/>
                  </a:lnTo>
                  <a:cubicBezTo>
                    <a:pt x="2448" y="4004"/>
                    <a:pt x="2477" y="4004"/>
                    <a:pt x="2477" y="3975"/>
                  </a:cubicBezTo>
                  <a:lnTo>
                    <a:pt x="3860" y="1930"/>
                  </a:lnTo>
                  <a:cubicBezTo>
                    <a:pt x="3975" y="1758"/>
                    <a:pt x="3918" y="1556"/>
                    <a:pt x="3773" y="1441"/>
                  </a:cubicBezTo>
                  <a:cubicBezTo>
                    <a:pt x="3710" y="1398"/>
                    <a:pt x="3643" y="1379"/>
                    <a:pt x="3577" y="1379"/>
                  </a:cubicBezTo>
                  <a:cubicBezTo>
                    <a:pt x="3464" y="1379"/>
                    <a:pt x="3357" y="1436"/>
                    <a:pt x="3284" y="1527"/>
                  </a:cubicBezTo>
                  <a:lnTo>
                    <a:pt x="2420" y="2823"/>
                  </a:lnTo>
                  <a:lnTo>
                    <a:pt x="2420" y="346"/>
                  </a:lnTo>
                  <a:cubicBezTo>
                    <a:pt x="2420" y="173"/>
                    <a:pt x="2276" y="1"/>
                    <a:pt x="20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dk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/>
          <p:nvPr/>
        </p:nvSpPr>
        <p:spPr>
          <a:xfrm>
            <a:off x="280200" y="191550"/>
            <a:ext cx="8583600" cy="4760400"/>
          </a:xfrm>
          <a:prstGeom prst="roundRect">
            <a:avLst>
              <a:gd name="adj" fmla="val 922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"/>
          </p:nvPr>
        </p:nvSpPr>
        <p:spPr>
          <a:xfrm>
            <a:off x="789425" y="216807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2"/>
          </p:nvPr>
        </p:nvSpPr>
        <p:spPr>
          <a:xfrm>
            <a:off x="789425" y="384997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3"/>
          </p:nvPr>
        </p:nvSpPr>
        <p:spPr>
          <a:xfrm>
            <a:off x="3419250" y="384997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4"/>
          </p:nvPr>
        </p:nvSpPr>
        <p:spPr>
          <a:xfrm>
            <a:off x="3419250" y="216807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hasCustomPrompt="1"/>
          </p:nvPr>
        </p:nvSpPr>
        <p:spPr>
          <a:xfrm>
            <a:off x="1491575" y="1337097"/>
            <a:ext cx="9012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5" hasCustomPrompt="1"/>
          </p:nvPr>
        </p:nvSpPr>
        <p:spPr>
          <a:xfrm>
            <a:off x="4121400" y="3019140"/>
            <a:ext cx="9012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6" hasCustomPrompt="1"/>
          </p:nvPr>
        </p:nvSpPr>
        <p:spPr>
          <a:xfrm>
            <a:off x="1491575" y="3019140"/>
            <a:ext cx="9012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7" hasCustomPrompt="1"/>
          </p:nvPr>
        </p:nvSpPr>
        <p:spPr>
          <a:xfrm>
            <a:off x="4121400" y="1337097"/>
            <a:ext cx="9012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8"/>
          </p:nvPr>
        </p:nvSpPr>
        <p:spPr>
          <a:xfrm>
            <a:off x="6049075" y="384997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9"/>
          </p:nvPr>
        </p:nvSpPr>
        <p:spPr>
          <a:xfrm>
            <a:off x="6049075" y="216807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3" hasCustomPrompt="1"/>
          </p:nvPr>
        </p:nvSpPr>
        <p:spPr>
          <a:xfrm>
            <a:off x="6751225" y="3019140"/>
            <a:ext cx="9012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title" idx="14" hasCustomPrompt="1"/>
          </p:nvPr>
        </p:nvSpPr>
        <p:spPr>
          <a:xfrm>
            <a:off x="6751225" y="1337097"/>
            <a:ext cx="9012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15"/>
          </p:nvPr>
        </p:nvSpPr>
        <p:spPr>
          <a:xfrm>
            <a:off x="789425" y="1861579"/>
            <a:ext cx="23055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6"/>
          </p:nvPr>
        </p:nvSpPr>
        <p:spPr>
          <a:xfrm>
            <a:off x="789425" y="3543470"/>
            <a:ext cx="23055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7"/>
          </p:nvPr>
        </p:nvSpPr>
        <p:spPr>
          <a:xfrm>
            <a:off x="3419250" y="3543470"/>
            <a:ext cx="23055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8"/>
          </p:nvPr>
        </p:nvSpPr>
        <p:spPr>
          <a:xfrm>
            <a:off x="3419250" y="1861579"/>
            <a:ext cx="23055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9"/>
          </p:nvPr>
        </p:nvSpPr>
        <p:spPr>
          <a:xfrm>
            <a:off x="6049075" y="3543470"/>
            <a:ext cx="23055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20"/>
          </p:nvPr>
        </p:nvSpPr>
        <p:spPr>
          <a:xfrm>
            <a:off x="6049075" y="1861579"/>
            <a:ext cx="23055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21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470262" y="330587"/>
            <a:ext cx="755346" cy="260700"/>
          </a:xfrm>
          <a:custGeom>
            <a:avLst/>
            <a:gdLst/>
            <a:ahLst/>
            <a:cxnLst/>
            <a:rect l="l" t="t" r="r" b="b"/>
            <a:pathLst>
              <a:path w="21345" h="7367" extrusionOk="0">
                <a:moveTo>
                  <a:pt x="15715" y="1"/>
                </a:moveTo>
                <a:cubicBezTo>
                  <a:pt x="15279" y="1"/>
                  <a:pt x="14834" y="111"/>
                  <a:pt x="14431" y="339"/>
                </a:cubicBezTo>
                <a:cubicBezTo>
                  <a:pt x="14057" y="569"/>
                  <a:pt x="13769" y="828"/>
                  <a:pt x="13567" y="1145"/>
                </a:cubicBezTo>
                <a:cubicBezTo>
                  <a:pt x="13115" y="550"/>
                  <a:pt x="12349" y="172"/>
                  <a:pt x="11576" y="172"/>
                </a:cubicBezTo>
                <a:cubicBezTo>
                  <a:pt x="11413" y="172"/>
                  <a:pt x="11250" y="188"/>
                  <a:pt x="11090" y="224"/>
                </a:cubicBezTo>
                <a:cubicBezTo>
                  <a:pt x="10255" y="425"/>
                  <a:pt x="9564" y="1116"/>
                  <a:pt x="9333" y="1894"/>
                </a:cubicBezTo>
                <a:cubicBezTo>
                  <a:pt x="8888" y="1520"/>
                  <a:pt x="8291" y="1278"/>
                  <a:pt x="7681" y="1278"/>
                </a:cubicBezTo>
                <a:cubicBezTo>
                  <a:pt x="7541" y="1278"/>
                  <a:pt x="7400" y="1291"/>
                  <a:pt x="7259" y="1318"/>
                </a:cubicBezTo>
                <a:cubicBezTo>
                  <a:pt x="6395" y="1433"/>
                  <a:pt x="5675" y="2038"/>
                  <a:pt x="5358" y="2787"/>
                </a:cubicBezTo>
                <a:cubicBezTo>
                  <a:pt x="5008" y="2542"/>
                  <a:pt x="4584" y="2403"/>
                  <a:pt x="4162" y="2403"/>
                </a:cubicBezTo>
                <a:cubicBezTo>
                  <a:pt x="3890" y="2403"/>
                  <a:pt x="3619" y="2461"/>
                  <a:pt x="3371" y="2585"/>
                </a:cubicBezTo>
                <a:cubicBezTo>
                  <a:pt x="2939" y="2816"/>
                  <a:pt x="2622" y="3190"/>
                  <a:pt x="2478" y="3680"/>
                </a:cubicBezTo>
                <a:cubicBezTo>
                  <a:pt x="2420" y="3882"/>
                  <a:pt x="2420" y="4112"/>
                  <a:pt x="2420" y="4314"/>
                </a:cubicBezTo>
                <a:cubicBezTo>
                  <a:pt x="2318" y="4302"/>
                  <a:pt x="2217" y="4297"/>
                  <a:pt x="2116" y="4297"/>
                </a:cubicBezTo>
                <a:cubicBezTo>
                  <a:pt x="1703" y="4297"/>
                  <a:pt x="1304" y="4393"/>
                  <a:pt x="980" y="4602"/>
                </a:cubicBezTo>
                <a:cubicBezTo>
                  <a:pt x="289" y="5063"/>
                  <a:pt x="1" y="5898"/>
                  <a:pt x="289" y="6589"/>
                </a:cubicBezTo>
                <a:cubicBezTo>
                  <a:pt x="404" y="6877"/>
                  <a:pt x="663" y="7108"/>
                  <a:pt x="1009" y="7252"/>
                </a:cubicBezTo>
                <a:cubicBezTo>
                  <a:pt x="1210" y="7338"/>
                  <a:pt x="1441" y="7367"/>
                  <a:pt x="1642" y="7367"/>
                </a:cubicBezTo>
                <a:cubicBezTo>
                  <a:pt x="1873" y="7367"/>
                  <a:pt x="2103" y="7309"/>
                  <a:pt x="2305" y="7223"/>
                </a:cubicBezTo>
                <a:lnTo>
                  <a:pt x="19616" y="7309"/>
                </a:lnTo>
                <a:cubicBezTo>
                  <a:pt x="20192" y="7309"/>
                  <a:pt x="20711" y="6964"/>
                  <a:pt x="21028" y="6359"/>
                </a:cubicBezTo>
                <a:cubicBezTo>
                  <a:pt x="21344" y="5783"/>
                  <a:pt x="21200" y="5034"/>
                  <a:pt x="20711" y="4631"/>
                </a:cubicBezTo>
                <a:cubicBezTo>
                  <a:pt x="20538" y="4458"/>
                  <a:pt x="20307" y="4371"/>
                  <a:pt x="20048" y="4343"/>
                </a:cubicBezTo>
                <a:cubicBezTo>
                  <a:pt x="20048" y="4256"/>
                  <a:pt x="20077" y="4198"/>
                  <a:pt x="20077" y="4112"/>
                </a:cubicBezTo>
                <a:cubicBezTo>
                  <a:pt x="20135" y="3622"/>
                  <a:pt x="19991" y="3162"/>
                  <a:pt x="19645" y="2845"/>
                </a:cubicBezTo>
                <a:cubicBezTo>
                  <a:pt x="19366" y="2589"/>
                  <a:pt x="18992" y="2446"/>
                  <a:pt x="18586" y="2446"/>
                </a:cubicBezTo>
                <a:cubicBezTo>
                  <a:pt x="18489" y="2446"/>
                  <a:pt x="18391" y="2454"/>
                  <a:pt x="18291" y="2470"/>
                </a:cubicBezTo>
                <a:cubicBezTo>
                  <a:pt x="18205" y="2470"/>
                  <a:pt x="18147" y="2470"/>
                  <a:pt x="18061" y="2499"/>
                </a:cubicBezTo>
                <a:cubicBezTo>
                  <a:pt x="18061" y="2211"/>
                  <a:pt x="18032" y="1923"/>
                  <a:pt x="17946" y="1635"/>
                </a:cubicBezTo>
                <a:cubicBezTo>
                  <a:pt x="17715" y="944"/>
                  <a:pt x="17197" y="368"/>
                  <a:pt x="16534" y="137"/>
                </a:cubicBezTo>
                <a:cubicBezTo>
                  <a:pt x="16274" y="47"/>
                  <a:pt x="15997" y="1"/>
                  <a:pt x="15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3">
    <p:bg>
      <p:bgPr>
        <a:solidFill>
          <a:schemeClr val="dk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/>
          <p:nvPr/>
        </p:nvSpPr>
        <p:spPr>
          <a:xfrm>
            <a:off x="280200" y="191550"/>
            <a:ext cx="8583600" cy="4760400"/>
          </a:xfrm>
          <a:prstGeom prst="roundRect">
            <a:avLst>
              <a:gd name="adj" fmla="val 922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"/>
          </p:nvPr>
        </p:nvSpPr>
        <p:spPr>
          <a:xfrm>
            <a:off x="827400" y="1620997"/>
            <a:ext cx="35535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2"/>
          </p:nvPr>
        </p:nvSpPr>
        <p:spPr>
          <a:xfrm>
            <a:off x="827400" y="1272668"/>
            <a:ext cx="35535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subTitle" idx="3"/>
          </p:nvPr>
        </p:nvSpPr>
        <p:spPr>
          <a:xfrm>
            <a:off x="4763100" y="1621000"/>
            <a:ext cx="35535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subTitle" idx="4"/>
          </p:nvPr>
        </p:nvSpPr>
        <p:spPr>
          <a:xfrm>
            <a:off x="4763100" y="1272668"/>
            <a:ext cx="35535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34" name="Google Shape;234;p15"/>
          <p:cNvGrpSpPr/>
          <p:nvPr/>
        </p:nvGrpSpPr>
        <p:grpSpPr>
          <a:xfrm>
            <a:off x="4073238" y="4407498"/>
            <a:ext cx="993278" cy="548641"/>
            <a:chOff x="7344325" y="4407498"/>
            <a:chExt cx="993278" cy="548641"/>
          </a:xfrm>
        </p:grpSpPr>
        <p:sp>
          <p:nvSpPr>
            <p:cNvPr id="235" name="Google Shape;235;p15"/>
            <p:cNvSpPr/>
            <p:nvPr/>
          </p:nvSpPr>
          <p:spPr>
            <a:xfrm>
              <a:off x="7344325" y="4407498"/>
              <a:ext cx="639405" cy="548632"/>
            </a:xfrm>
            <a:custGeom>
              <a:avLst/>
              <a:gdLst/>
              <a:ahLst/>
              <a:cxnLst/>
              <a:rect l="l" t="t" r="r" b="b"/>
              <a:pathLst>
                <a:path w="19674" h="16881" extrusionOk="0">
                  <a:moveTo>
                    <a:pt x="13740" y="1"/>
                  </a:moveTo>
                  <a:cubicBezTo>
                    <a:pt x="12357" y="1"/>
                    <a:pt x="11320" y="1124"/>
                    <a:pt x="10542" y="2219"/>
                  </a:cubicBezTo>
                  <a:lnTo>
                    <a:pt x="0" y="16880"/>
                  </a:lnTo>
                  <a:lnTo>
                    <a:pt x="19673" y="16506"/>
                  </a:lnTo>
                  <a:lnTo>
                    <a:pt x="19558" y="5618"/>
                  </a:lnTo>
                  <a:lnTo>
                    <a:pt x="19500" y="5531"/>
                  </a:lnTo>
                  <a:cubicBezTo>
                    <a:pt x="18579" y="4206"/>
                    <a:pt x="17657" y="2824"/>
                    <a:pt x="16562" y="1643"/>
                  </a:cubicBezTo>
                  <a:cubicBezTo>
                    <a:pt x="15813" y="865"/>
                    <a:pt x="14920" y="30"/>
                    <a:pt x="13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7344325" y="4654669"/>
              <a:ext cx="639405" cy="301470"/>
            </a:xfrm>
            <a:custGeom>
              <a:avLst/>
              <a:gdLst/>
              <a:ahLst/>
              <a:cxnLst/>
              <a:rect l="l" t="t" r="r" b="b"/>
              <a:pathLst>
                <a:path w="19674" h="9276" extrusionOk="0">
                  <a:moveTo>
                    <a:pt x="6683" y="0"/>
                  </a:moveTo>
                  <a:lnTo>
                    <a:pt x="0" y="9275"/>
                  </a:lnTo>
                  <a:lnTo>
                    <a:pt x="19673" y="8901"/>
                  </a:lnTo>
                  <a:lnTo>
                    <a:pt x="19644" y="5934"/>
                  </a:lnTo>
                  <a:lnTo>
                    <a:pt x="19327" y="5876"/>
                  </a:lnTo>
                  <a:cubicBezTo>
                    <a:pt x="12875" y="5070"/>
                    <a:pt x="9044" y="2391"/>
                    <a:pt x="6971" y="288"/>
                  </a:cubicBezTo>
                  <a:lnTo>
                    <a:pt x="6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7724393" y="4563861"/>
              <a:ext cx="606645" cy="383825"/>
            </a:xfrm>
            <a:custGeom>
              <a:avLst/>
              <a:gdLst/>
              <a:ahLst/>
              <a:cxnLst/>
              <a:rect l="l" t="t" r="r" b="b"/>
              <a:pathLst>
                <a:path w="18666" h="11810" extrusionOk="0">
                  <a:moveTo>
                    <a:pt x="9419" y="0"/>
                  </a:moveTo>
                  <a:cubicBezTo>
                    <a:pt x="8469" y="0"/>
                    <a:pt x="7777" y="807"/>
                    <a:pt x="7201" y="1556"/>
                  </a:cubicBezTo>
                  <a:lnTo>
                    <a:pt x="0" y="11608"/>
                  </a:lnTo>
                  <a:lnTo>
                    <a:pt x="144" y="11724"/>
                  </a:lnTo>
                  <a:lnTo>
                    <a:pt x="288" y="11810"/>
                  </a:lnTo>
                  <a:lnTo>
                    <a:pt x="346" y="11695"/>
                  </a:lnTo>
                  <a:lnTo>
                    <a:pt x="18320" y="11522"/>
                  </a:lnTo>
                  <a:cubicBezTo>
                    <a:pt x="18349" y="11580"/>
                    <a:pt x="18377" y="11637"/>
                    <a:pt x="18377" y="11637"/>
                  </a:cubicBezTo>
                  <a:lnTo>
                    <a:pt x="18521" y="11522"/>
                  </a:lnTo>
                  <a:lnTo>
                    <a:pt x="18665" y="11436"/>
                  </a:lnTo>
                  <a:cubicBezTo>
                    <a:pt x="18435" y="11061"/>
                    <a:pt x="12703" y="2564"/>
                    <a:pt x="11407" y="1152"/>
                  </a:cubicBezTo>
                  <a:cubicBezTo>
                    <a:pt x="10888" y="605"/>
                    <a:pt x="10255" y="29"/>
                    <a:pt x="9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7717828" y="4699586"/>
              <a:ext cx="619775" cy="250932"/>
            </a:xfrm>
            <a:custGeom>
              <a:avLst/>
              <a:gdLst/>
              <a:ahLst/>
              <a:cxnLst/>
              <a:rect l="l" t="t" r="r" b="b"/>
              <a:pathLst>
                <a:path w="19070" h="7721" extrusionOk="0">
                  <a:moveTo>
                    <a:pt x="5560" y="1"/>
                  </a:moveTo>
                  <a:lnTo>
                    <a:pt x="1" y="7720"/>
                  </a:lnTo>
                  <a:lnTo>
                    <a:pt x="16505" y="7548"/>
                  </a:lnTo>
                  <a:cubicBezTo>
                    <a:pt x="17226" y="7432"/>
                    <a:pt x="19069" y="7432"/>
                    <a:pt x="19069" y="7432"/>
                  </a:cubicBezTo>
                  <a:lnTo>
                    <a:pt x="18637" y="6914"/>
                  </a:lnTo>
                  <a:cubicBezTo>
                    <a:pt x="18464" y="6655"/>
                    <a:pt x="18147" y="6194"/>
                    <a:pt x="17773" y="5646"/>
                  </a:cubicBezTo>
                  <a:lnTo>
                    <a:pt x="17744" y="5589"/>
                  </a:lnTo>
                  <a:lnTo>
                    <a:pt x="17658" y="5560"/>
                  </a:lnTo>
                  <a:cubicBezTo>
                    <a:pt x="11033" y="5186"/>
                    <a:pt x="7490" y="2420"/>
                    <a:pt x="5704" y="174"/>
                  </a:cubicBezTo>
                  <a:lnTo>
                    <a:pt x="5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7616717" y="4640629"/>
              <a:ext cx="486850" cy="310830"/>
            </a:xfrm>
            <a:custGeom>
              <a:avLst/>
              <a:gdLst/>
              <a:ahLst/>
              <a:cxnLst/>
              <a:rect l="l" t="t" r="r" b="b"/>
              <a:pathLst>
                <a:path w="14980" h="9564" extrusionOk="0">
                  <a:moveTo>
                    <a:pt x="7576" y="0"/>
                  </a:moveTo>
                  <a:cubicBezTo>
                    <a:pt x="6712" y="0"/>
                    <a:pt x="6136" y="634"/>
                    <a:pt x="5675" y="1296"/>
                  </a:cubicBezTo>
                  <a:lnTo>
                    <a:pt x="116" y="9016"/>
                  </a:lnTo>
                  <a:cubicBezTo>
                    <a:pt x="1" y="9189"/>
                    <a:pt x="59" y="9390"/>
                    <a:pt x="203" y="9506"/>
                  </a:cubicBezTo>
                  <a:cubicBezTo>
                    <a:pt x="260" y="9563"/>
                    <a:pt x="318" y="9563"/>
                    <a:pt x="404" y="9563"/>
                  </a:cubicBezTo>
                  <a:cubicBezTo>
                    <a:pt x="519" y="9563"/>
                    <a:pt x="606" y="9534"/>
                    <a:pt x="692" y="9419"/>
                  </a:cubicBezTo>
                  <a:lnTo>
                    <a:pt x="836" y="9218"/>
                  </a:lnTo>
                  <a:lnTo>
                    <a:pt x="14173" y="9102"/>
                  </a:lnTo>
                  <a:cubicBezTo>
                    <a:pt x="14230" y="9218"/>
                    <a:pt x="14288" y="9275"/>
                    <a:pt x="14288" y="9275"/>
                  </a:cubicBezTo>
                  <a:cubicBezTo>
                    <a:pt x="14362" y="9386"/>
                    <a:pt x="14471" y="9438"/>
                    <a:pt x="14586" y="9438"/>
                  </a:cubicBezTo>
                  <a:cubicBezTo>
                    <a:pt x="14650" y="9438"/>
                    <a:pt x="14715" y="9421"/>
                    <a:pt x="14777" y="9390"/>
                  </a:cubicBezTo>
                  <a:cubicBezTo>
                    <a:pt x="14921" y="9275"/>
                    <a:pt x="14979" y="9074"/>
                    <a:pt x="14864" y="8901"/>
                  </a:cubicBezTo>
                  <a:cubicBezTo>
                    <a:pt x="14691" y="8613"/>
                    <a:pt x="10255" y="2045"/>
                    <a:pt x="9247" y="951"/>
                  </a:cubicBezTo>
                  <a:cubicBezTo>
                    <a:pt x="8930" y="634"/>
                    <a:pt x="8354" y="0"/>
                    <a:pt x="7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7607357" y="4766993"/>
              <a:ext cx="503685" cy="185380"/>
            </a:xfrm>
            <a:custGeom>
              <a:avLst/>
              <a:gdLst/>
              <a:ahLst/>
              <a:cxnLst/>
              <a:rect l="l" t="t" r="r" b="b"/>
              <a:pathLst>
                <a:path w="15498" h="5704" extrusionOk="0">
                  <a:moveTo>
                    <a:pt x="4120" y="1"/>
                  </a:moveTo>
                  <a:lnTo>
                    <a:pt x="1" y="5704"/>
                  </a:lnTo>
                  <a:lnTo>
                    <a:pt x="15497" y="5531"/>
                  </a:lnTo>
                  <a:lnTo>
                    <a:pt x="15037" y="4840"/>
                  </a:lnTo>
                  <a:cubicBezTo>
                    <a:pt x="9621" y="4293"/>
                    <a:pt x="6079" y="2075"/>
                    <a:pt x="4408" y="289"/>
                  </a:cubicBezTo>
                  <a:lnTo>
                    <a:pt x="4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8">
    <p:bg>
      <p:bgPr>
        <a:solidFill>
          <a:schemeClr val="dk2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/>
          <p:nvPr/>
        </p:nvSpPr>
        <p:spPr>
          <a:xfrm>
            <a:off x="280200" y="191550"/>
            <a:ext cx="8583600" cy="4760400"/>
          </a:xfrm>
          <a:prstGeom prst="roundRect">
            <a:avLst>
              <a:gd name="adj" fmla="val 922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1"/>
          </p:nvPr>
        </p:nvSpPr>
        <p:spPr>
          <a:xfrm>
            <a:off x="898002" y="1818054"/>
            <a:ext cx="27171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subTitle" idx="2"/>
          </p:nvPr>
        </p:nvSpPr>
        <p:spPr>
          <a:xfrm>
            <a:off x="898024" y="1465778"/>
            <a:ext cx="27171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9pPr>
          </a:lstStyle>
          <a:p>
            <a:endParaRPr/>
          </a:p>
        </p:txBody>
      </p:sp>
      <p:sp>
        <p:nvSpPr>
          <p:cNvPr id="308" name="Google Shape;308;p19"/>
          <p:cNvSpPr txBox="1">
            <a:spLocks noGrp="1"/>
          </p:cNvSpPr>
          <p:nvPr>
            <p:ph type="subTitle" idx="3"/>
          </p:nvPr>
        </p:nvSpPr>
        <p:spPr>
          <a:xfrm>
            <a:off x="898002" y="3368153"/>
            <a:ext cx="27171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9"/>
          <p:cNvSpPr txBox="1">
            <a:spLocks noGrp="1"/>
          </p:cNvSpPr>
          <p:nvPr>
            <p:ph type="subTitle" idx="4"/>
          </p:nvPr>
        </p:nvSpPr>
        <p:spPr>
          <a:xfrm>
            <a:off x="898024" y="3015871"/>
            <a:ext cx="27171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9pPr>
          </a:lstStyle>
          <a:p>
            <a:endParaRPr/>
          </a:p>
        </p:txBody>
      </p:sp>
      <p:sp>
        <p:nvSpPr>
          <p:cNvPr id="310" name="Google Shape;310;p19"/>
          <p:cNvSpPr txBox="1">
            <a:spLocks noGrp="1"/>
          </p:cNvSpPr>
          <p:nvPr>
            <p:ph type="subTitle" idx="5"/>
          </p:nvPr>
        </p:nvSpPr>
        <p:spPr>
          <a:xfrm>
            <a:off x="5528876" y="1818054"/>
            <a:ext cx="27171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19"/>
          <p:cNvSpPr txBox="1">
            <a:spLocks noGrp="1"/>
          </p:cNvSpPr>
          <p:nvPr>
            <p:ph type="subTitle" idx="6"/>
          </p:nvPr>
        </p:nvSpPr>
        <p:spPr>
          <a:xfrm>
            <a:off x="5528898" y="1465778"/>
            <a:ext cx="27171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9pPr>
          </a:lstStyle>
          <a:p>
            <a:endParaRPr/>
          </a:p>
        </p:txBody>
      </p:sp>
      <p:sp>
        <p:nvSpPr>
          <p:cNvPr id="312" name="Google Shape;312;p19"/>
          <p:cNvSpPr txBox="1">
            <a:spLocks noGrp="1"/>
          </p:cNvSpPr>
          <p:nvPr>
            <p:ph type="subTitle" idx="7"/>
          </p:nvPr>
        </p:nvSpPr>
        <p:spPr>
          <a:xfrm>
            <a:off x="5528876" y="3368153"/>
            <a:ext cx="27171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8"/>
          </p:nvPr>
        </p:nvSpPr>
        <p:spPr>
          <a:xfrm>
            <a:off x="5528898" y="3015871"/>
            <a:ext cx="2717100" cy="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 SemiBold"/>
              <a:buNone/>
              <a:defRPr sz="1800">
                <a:solidFill>
                  <a:schemeClr val="dk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9pPr>
          </a:lstStyle>
          <a:p>
            <a:endParaRPr/>
          </a:p>
        </p:txBody>
      </p:sp>
      <p:grpSp>
        <p:nvGrpSpPr>
          <p:cNvPr id="314" name="Google Shape;314;p19"/>
          <p:cNvGrpSpPr/>
          <p:nvPr/>
        </p:nvGrpSpPr>
        <p:grpSpPr>
          <a:xfrm>
            <a:off x="7392922" y="4407498"/>
            <a:ext cx="993278" cy="548641"/>
            <a:chOff x="7344325" y="4407498"/>
            <a:chExt cx="993278" cy="548641"/>
          </a:xfrm>
        </p:grpSpPr>
        <p:sp>
          <p:nvSpPr>
            <p:cNvPr id="315" name="Google Shape;315;p19"/>
            <p:cNvSpPr/>
            <p:nvPr/>
          </p:nvSpPr>
          <p:spPr>
            <a:xfrm>
              <a:off x="7344325" y="4407498"/>
              <a:ext cx="639405" cy="548632"/>
            </a:xfrm>
            <a:custGeom>
              <a:avLst/>
              <a:gdLst/>
              <a:ahLst/>
              <a:cxnLst/>
              <a:rect l="l" t="t" r="r" b="b"/>
              <a:pathLst>
                <a:path w="19674" h="16881" extrusionOk="0">
                  <a:moveTo>
                    <a:pt x="13740" y="1"/>
                  </a:moveTo>
                  <a:cubicBezTo>
                    <a:pt x="12357" y="1"/>
                    <a:pt x="11320" y="1124"/>
                    <a:pt x="10542" y="2219"/>
                  </a:cubicBezTo>
                  <a:lnTo>
                    <a:pt x="0" y="16880"/>
                  </a:lnTo>
                  <a:lnTo>
                    <a:pt x="19673" y="16506"/>
                  </a:lnTo>
                  <a:lnTo>
                    <a:pt x="19558" y="5618"/>
                  </a:lnTo>
                  <a:lnTo>
                    <a:pt x="19500" y="5531"/>
                  </a:lnTo>
                  <a:cubicBezTo>
                    <a:pt x="18579" y="4206"/>
                    <a:pt x="17657" y="2824"/>
                    <a:pt x="16562" y="1643"/>
                  </a:cubicBezTo>
                  <a:cubicBezTo>
                    <a:pt x="15813" y="865"/>
                    <a:pt x="14920" y="30"/>
                    <a:pt x="13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7344325" y="4654669"/>
              <a:ext cx="639405" cy="301470"/>
            </a:xfrm>
            <a:custGeom>
              <a:avLst/>
              <a:gdLst/>
              <a:ahLst/>
              <a:cxnLst/>
              <a:rect l="l" t="t" r="r" b="b"/>
              <a:pathLst>
                <a:path w="19674" h="9276" extrusionOk="0">
                  <a:moveTo>
                    <a:pt x="6683" y="0"/>
                  </a:moveTo>
                  <a:lnTo>
                    <a:pt x="0" y="9275"/>
                  </a:lnTo>
                  <a:lnTo>
                    <a:pt x="19673" y="8901"/>
                  </a:lnTo>
                  <a:lnTo>
                    <a:pt x="19644" y="5934"/>
                  </a:lnTo>
                  <a:lnTo>
                    <a:pt x="19327" y="5876"/>
                  </a:lnTo>
                  <a:cubicBezTo>
                    <a:pt x="12875" y="5070"/>
                    <a:pt x="9044" y="2391"/>
                    <a:pt x="6971" y="288"/>
                  </a:cubicBezTo>
                  <a:lnTo>
                    <a:pt x="66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7724393" y="4563861"/>
              <a:ext cx="606645" cy="383825"/>
            </a:xfrm>
            <a:custGeom>
              <a:avLst/>
              <a:gdLst/>
              <a:ahLst/>
              <a:cxnLst/>
              <a:rect l="l" t="t" r="r" b="b"/>
              <a:pathLst>
                <a:path w="18666" h="11810" extrusionOk="0">
                  <a:moveTo>
                    <a:pt x="9419" y="0"/>
                  </a:moveTo>
                  <a:cubicBezTo>
                    <a:pt x="8469" y="0"/>
                    <a:pt x="7777" y="807"/>
                    <a:pt x="7201" y="1556"/>
                  </a:cubicBezTo>
                  <a:lnTo>
                    <a:pt x="0" y="11608"/>
                  </a:lnTo>
                  <a:lnTo>
                    <a:pt x="144" y="11724"/>
                  </a:lnTo>
                  <a:lnTo>
                    <a:pt x="288" y="11810"/>
                  </a:lnTo>
                  <a:lnTo>
                    <a:pt x="346" y="11695"/>
                  </a:lnTo>
                  <a:lnTo>
                    <a:pt x="18320" y="11522"/>
                  </a:lnTo>
                  <a:cubicBezTo>
                    <a:pt x="18349" y="11580"/>
                    <a:pt x="18377" y="11637"/>
                    <a:pt x="18377" y="11637"/>
                  </a:cubicBezTo>
                  <a:lnTo>
                    <a:pt x="18521" y="11522"/>
                  </a:lnTo>
                  <a:lnTo>
                    <a:pt x="18665" y="11436"/>
                  </a:lnTo>
                  <a:cubicBezTo>
                    <a:pt x="18435" y="11061"/>
                    <a:pt x="12703" y="2564"/>
                    <a:pt x="11407" y="1152"/>
                  </a:cubicBezTo>
                  <a:cubicBezTo>
                    <a:pt x="10888" y="605"/>
                    <a:pt x="10255" y="29"/>
                    <a:pt x="9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7717828" y="4699586"/>
              <a:ext cx="619775" cy="250932"/>
            </a:xfrm>
            <a:custGeom>
              <a:avLst/>
              <a:gdLst/>
              <a:ahLst/>
              <a:cxnLst/>
              <a:rect l="l" t="t" r="r" b="b"/>
              <a:pathLst>
                <a:path w="19070" h="7721" extrusionOk="0">
                  <a:moveTo>
                    <a:pt x="5560" y="1"/>
                  </a:moveTo>
                  <a:lnTo>
                    <a:pt x="1" y="7720"/>
                  </a:lnTo>
                  <a:lnTo>
                    <a:pt x="16505" y="7548"/>
                  </a:lnTo>
                  <a:cubicBezTo>
                    <a:pt x="17226" y="7432"/>
                    <a:pt x="19069" y="7432"/>
                    <a:pt x="19069" y="7432"/>
                  </a:cubicBezTo>
                  <a:lnTo>
                    <a:pt x="18637" y="6914"/>
                  </a:lnTo>
                  <a:cubicBezTo>
                    <a:pt x="18464" y="6655"/>
                    <a:pt x="18147" y="6194"/>
                    <a:pt x="17773" y="5646"/>
                  </a:cubicBezTo>
                  <a:lnTo>
                    <a:pt x="17744" y="5589"/>
                  </a:lnTo>
                  <a:lnTo>
                    <a:pt x="17658" y="5560"/>
                  </a:lnTo>
                  <a:cubicBezTo>
                    <a:pt x="11033" y="5186"/>
                    <a:pt x="7490" y="2420"/>
                    <a:pt x="5704" y="174"/>
                  </a:cubicBezTo>
                  <a:lnTo>
                    <a:pt x="5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7616717" y="4640629"/>
              <a:ext cx="486850" cy="310830"/>
            </a:xfrm>
            <a:custGeom>
              <a:avLst/>
              <a:gdLst/>
              <a:ahLst/>
              <a:cxnLst/>
              <a:rect l="l" t="t" r="r" b="b"/>
              <a:pathLst>
                <a:path w="14980" h="9564" extrusionOk="0">
                  <a:moveTo>
                    <a:pt x="7576" y="0"/>
                  </a:moveTo>
                  <a:cubicBezTo>
                    <a:pt x="6712" y="0"/>
                    <a:pt x="6136" y="634"/>
                    <a:pt x="5675" y="1296"/>
                  </a:cubicBezTo>
                  <a:lnTo>
                    <a:pt x="116" y="9016"/>
                  </a:lnTo>
                  <a:cubicBezTo>
                    <a:pt x="1" y="9189"/>
                    <a:pt x="59" y="9390"/>
                    <a:pt x="203" y="9506"/>
                  </a:cubicBezTo>
                  <a:cubicBezTo>
                    <a:pt x="260" y="9563"/>
                    <a:pt x="318" y="9563"/>
                    <a:pt x="404" y="9563"/>
                  </a:cubicBezTo>
                  <a:cubicBezTo>
                    <a:pt x="519" y="9563"/>
                    <a:pt x="606" y="9534"/>
                    <a:pt x="692" y="9419"/>
                  </a:cubicBezTo>
                  <a:lnTo>
                    <a:pt x="836" y="9218"/>
                  </a:lnTo>
                  <a:lnTo>
                    <a:pt x="14173" y="9102"/>
                  </a:lnTo>
                  <a:cubicBezTo>
                    <a:pt x="14230" y="9218"/>
                    <a:pt x="14288" y="9275"/>
                    <a:pt x="14288" y="9275"/>
                  </a:cubicBezTo>
                  <a:cubicBezTo>
                    <a:pt x="14362" y="9386"/>
                    <a:pt x="14471" y="9438"/>
                    <a:pt x="14586" y="9438"/>
                  </a:cubicBezTo>
                  <a:cubicBezTo>
                    <a:pt x="14650" y="9438"/>
                    <a:pt x="14715" y="9421"/>
                    <a:pt x="14777" y="9390"/>
                  </a:cubicBezTo>
                  <a:cubicBezTo>
                    <a:pt x="14921" y="9275"/>
                    <a:pt x="14979" y="9074"/>
                    <a:pt x="14864" y="8901"/>
                  </a:cubicBezTo>
                  <a:cubicBezTo>
                    <a:pt x="14691" y="8613"/>
                    <a:pt x="10255" y="2045"/>
                    <a:pt x="9247" y="951"/>
                  </a:cubicBezTo>
                  <a:cubicBezTo>
                    <a:pt x="8930" y="634"/>
                    <a:pt x="8354" y="0"/>
                    <a:pt x="7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7607357" y="4766993"/>
              <a:ext cx="503685" cy="185380"/>
            </a:xfrm>
            <a:custGeom>
              <a:avLst/>
              <a:gdLst/>
              <a:ahLst/>
              <a:cxnLst/>
              <a:rect l="l" t="t" r="r" b="b"/>
              <a:pathLst>
                <a:path w="15498" h="5704" extrusionOk="0">
                  <a:moveTo>
                    <a:pt x="4120" y="1"/>
                  </a:moveTo>
                  <a:lnTo>
                    <a:pt x="1" y="5704"/>
                  </a:lnTo>
                  <a:lnTo>
                    <a:pt x="15497" y="5531"/>
                  </a:lnTo>
                  <a:lnTo>
                    <a:pt x="15037" y="4840"/>
                  </a:lnTo>
                  <a:cubicBezTo>
                    <a:pt x="9621" y="4293"/>
                    <a:pt x="6079" y="2075"/>
                    <a:pt x="4408" y="289"/>
                  </a:cubicBezTo>
                  <a:lnTo>
                    <a:pt x="4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9"/>
          <p:cNvGrpSpPr/>
          <p:nvPr/>
        </p:nvGrpSpPr>
        <p:grpSpPr>
          <a:xfrm flipH="1">
            <a:off x="694085" y="4392125"/>
            <a:ext cx="448150" cy="552689"/>
            <a:chOff x="7836287" y="4392125"/>
            <a:chExt cx="448150" cy="552689"/>
          </a:xfrm>
        </p:grpSpPr>
        <p:sp>
          <p:nvSpPr>
            <p:cNvPr id="322" name="Google Shape;322;p19"/>
            <p:cNvSpPr/>
            <p:nvPr/>
          </p:nvSpPr>
          <p:spPr>
            <a:xfrm>
              <a:off x="8015695" y="4621505"/>
              <a:ext cx="73539" cy="318551"/>
            </a:xfrm>
            <a:custGeom>
              <a:avLst/>
              <a:gdLst/>
              <a:ahLst/>
              <a:cxnLst/>
              <a:rect l="l" t="t" r="r" b="b"/>
              <a:pathLst>
                <a:path w="2680" h="11609" extrusionOk="0">
                  <a:moveTo>
                    <a:pt x="346" y="1"/>
                  </a:moveTo>
                  <a:cubicBezTo>
                    <a:pt x="145" y="1"/>
                    <a:pt x="1" y="145"/>
                    <a:pt x="1" y="347"/>
                  </a:cubicBezTo>
                  <a:lnTo>
                    <a:pt x="1" y="11263"/>
                  </a:lnTo>
                  <a:cubicBezTo>
                    <a:pt x="1" y="11436"/>
                    <a:pt x="145" y="11609"/>
                    <a:pt x="346" y="11609"/>
                  </a:cubicBezTo>
                  <a:lnTo>
                    <a:pt x="2334" y="11609"/>
                  </a:lnTo>
                  <a:cubicBezTo>
                    <a:pt x="2535" y="11609"/>
                    <a:pt x="2679" y="11465"/>
                    <a:pt x="2679" y="11263"/>
                  </a:cubicBezTo>
                  <a:lnTo>
                    <a:pt x="2679" y="347"/>
                  </a:lnTo>
                  <a:cubicBezTo>
                    <a:pt x="2679" y="145"/>
                    <a:pt x="2535" y="1"/>
                    <a:pt x="2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7836287" y="4392125"/>
              <a:ext cx="447382" cy="276046"/>
            </a:xfrm>
            <a:custGeom>
              <a:avLst/>
              <a:gdLst/>
              <a:ahLst/>
              <a:cxnLst/>
              <a:rect l="l" t="t" r="r" b="b"/>
              <a:pathLst>
                <a:path w="16304" h="10060" extrusionOk="0">
                  <a:moveTo>
                    <a:pt x="1823" y="0"/>
                  </a:moveTo>
                  <a:cubicBezTo>
                    <a:pt x="1375" y="0"/>
                    <a:pt x="975" y="329"/>
                    <a:pt x="922" y="756"/>
                  </a:cubicBezTo>
                  <a:lnTo>
                    <a:pt x="29" y="7467"/>
                  </a:lnTo>
                  <a:cubicBezTo>
                    <a:pt x="0" y="7697"/>
                    <a:pt x="86" y="7928"/>
                    <a:pt x="202" y="8101"/>
                  </a:cubicBezTo>
                  <a:cubicBezTo>
                    <a:pt x="375" y="8302"/>
                    <a:pt x="576" y="8418"/>
                    <a:pt x="835" y="8446"/>
                  </a:cubicBezTo>
                  <a:lnTo>
                    <a:pt x="14373" y="10031"/>
                  </a:lnTo>
                  <a:cubicBezTo>
                    <a:pt x="14402" y="10059"/>
                    <a:pt x="14460" y="10059"/>
                    <a:pt x="14488" y="10059"/>
                  </a:cubicBezTo>
                  <a:cubicBezTo>
                    <a:pt x="14949" y="10059"/>
                    <a:pt x="15324" y="9714"/>
                    <a:pt x="15381" y="9282"/>
                  </a:cubicBezTo>
                  <a:lnTo>
                    <a:pt x="16274" y="2570"/>
                  </a:lnTo>
                  <a:cubicBezTo>
                    <a:pt x="16303" y="2340"/>
                    <a:pt x="16246" y="2109"/>
                    <a:pt x="16102" y="1937"/>
                  </a:cubicBezTo>
                  <a:cubicBezTo>
                    <a:pt x="15957" y="1764"/>
                    <a:pt x="15727" y="1620"/>
                    <a:pt x="15497" y="1591"/>
                  </a:cubicBezTo>
                  <a:lnTo>
                    <a:pt x="1930" y="7"/>
                  </a:lnTo>
                  <a:cubicBezTo>
                    <a:pt x="1894" y="2"/>
                    <a:pt x="1858" y="0"/>
                    <a:pt x="1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7845754" y="4436552"/>
              <a:ext cx="438683" cy="231621"/>
            </a:xfrm>
            <a:custGeom>
              <a:avLst/>
              <a:gdLst/>
              <a:ahLst/>
              <a:cxnLst/>
              <a:rect l="l" t="t" r="r" b="b"/>
              <a:pathLst>
                <a:path w="15987" h="8441" extrusionOk="0">
                  <a:moveTo>
                    <a:pt x="15296" y="1"/>
                  </a:moveTo>
                  <a:lnTo>
                    <a:pt x="15238" y="58"/>
                  </a:lnTo>
                  <a:cubicBezTo>
                    <a:pt x="11666" y="2391"/>
                    <a:pt x="6309" y="5416"/>
                    <a:pt x="1038" y="6539"/>
                  </a:cubicBezTo>
                  <a:lnTo>
                    <a:pt x="1" y="6770"/>
                  </a:lnTo>
                  <a:lnTo>
                    <a:pt x="14028" y="8412"/>
                  </a:lnTo>
                  <a:cubicBezTo>
                    <a:pt x="14057" y="8440"/>
                    <a:pt x="14115" y="8440"/>
                    <a:pt x="14143" y="8440"/>
                  </a:cubicBezTo>
                  <a:cubicBezTo>
                    <a:pt x="14604" y="8440"/>
                    <a:pt x="14979" y="8095"/>
                    <a:pt x="15036" y="7663"/>
                  </a:cubicBezTo>
                  <a:lnTo>
                    <a:pt x="15929" y="951"/>
                  </a:lnTo>
                  <a:cubicBezTo>
                    <a:pt x="15987" y="577"/>
                    <a:pt x="15757" y="202"/>
                    <a:pt x="15382" y="30"/>
                  </a:cubicBezTo>
                  <a:lnTo>
                    <a:pt x="152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7842599" y="4394567"/>
              <a:ext cx="435528" cy="267266"/>
            </a:xfrm>
            <a:custGeom>
              <a:avLst/>
              <a:gdLst/>
              <a:ahLst/>
              <a:cxnLst/>
              <a:rect l="l" t="t" r="r" b="b"/>
              <a:pathLst>
                <a:path w="15872" h="9740" extrusionOk="0">
                  <a:moveTo>
                    <a:pt x="4379" y="3403"/>
                  </a:moveTo>
                  <a:lnTo>
                    <a:pt x="7835" y="3806"/>
                  </a:lnTo>
                  <a:lnTo>
                    <a:pt x="7547" y="5938"/>
                  </a:lnTo>
                  <a:lnTo>
                    <a:pt x="4091" y="5535"/>
                  </a:lnTo>
                  <a:lnTo>
                    <a:pt x="4379" y="3403"/>
                  </a:lnTo>
                  <a:close/>
                  <a:moveTo>
                    <a:pt x="8498" y="3893"/>
                  </a:moveTo>
                  <a:lnTo>
                    <a:pt x="12069" y="4325"/>
                  </a:lnTo>
                  <a:lnTo>
                    <a:pt x="11810" y="6427"/>
                  </a:lnTo>
                  <a:lnTo>
                    <a:pt x="8238" y="6024"/>
                  </a:lnTo>
                  <a:lnTo>
                    <a:pt x="8498" y="3893"/>
                  </a:lnTo>
                  <a:close/>
                  <a:moveTo>
                    <a:pt x="4420" y="0"/>
                  </a:moveTo>
                  <a:cubicBezTo>
                    <a:pt x="4264" y="0"/>
                    <a:pt x="4117" y="134"/>
                    <a:pt x="4091" y="292"/>
                  </a:cubicBezTo>
                  <a:lnTo>
                    <a:pt x="3774" y="2654"/>
                  </a:lnTo>
                  <a:lnTo>
                    <a:pt x="605" y="2280"/>
                  </a:lnTo>
                  <a:cubicBezTo>
                    <a:pt x="588" y="2277"/>
                    <a:pt x="571" y="2276"/>
                    <a:pt x="554" y="2276"/>
                  </a:cubicBezTo>
                  <a:cubicBezTo>
                    <a:pt x="375" y="2276"/>
                    <a:pt x="228" y="2410"/>
                    <a:pt x="202" y="2568"/>
                  </a:cubicBezTo>
                  <a:cubicBezTo>
                    <a:pt x="173" y="2769"/>
                    <a:pt x="317" y="2942"/>
                    <a:pt x="519" y="2971"/>
                  </a:cubicBezTo>
                  <a:lnTo>
                    <a:pt x="3687" y="3345"/>
                  </a:lnTo>
                  <a:lnTo>
                    <a:pt x="3399" y="5448"/>
                  </a:lnTo>
                  <a:lnTo>
                    <a:pt x="404" y="5102"/>
                  </a:lnTo>
                  <a:cubicBezTo>
                    <a:pt x="389" y="5100"/>
                    <a:pt x="374" y="5099"/>
                    <a:pt x="359" y="5099"/>
                  </a:cubicBezTo>
                  <a:cubicBezTo>
                    <a:pt x="202" y="5099"/>
                    <a:pt x="56" y="5233"/>
                    <a:pt x="29" y="5390"/>
                  </a:cubicBezTo>
                  <a:cubicBezTo>
                    <a:pt x="1" y="5592"/>
                    <a:pt x="145" y="5765"/>
                    <a:pt x="317" y="5794"/>
                  </a:cubicBezTo>
                  <a:lnTo>
                    <a:pt x="3313" y="6139"/>
                  </a:lnTo>
                  <a:lnTo>
                    <a:pt x="3054" y="8184"/>
                  </a:lnTo>
                  <a:cubicBezTo>
                    <a:pt x="3025" y="8357"/>
                    <a:pt x="3140" y="8530"/>
                    <a:pt x="3342" y="8559"/>
                  </a:cubicBezTo>
                  <a:lnTo>
                    <a:pt x="3399" y="8559"/>
                  </a:lnTo>
                  <a:cubicBezTo>
                    <a:pt x="3572" y="8559"/>
                    <a:pt x="3716" y="8444"/>
                    <a:pt x="3745" y="8271"/>
                  </a:cubicBezTo>
                  <a:lnTo>
                    <a:pt x="4004" y="6226"/>
                  </a:lnTo>
                  <a:lnTo>
                    <a:pt x="7461" y="6629"/>
                  </a:lnTo>
                  <a:lnTo>
                    <a:pt x="7173" y="8645"/>
                  </a:lnTo>
                  <a:cubicBezTo>
                    <a:pt x="7144" y="8847"/>
                    <a:pt x="7288" y="9020"/>
                    <a:pt x="7490" y="9049"/>
                  </a:cubicBezTo>
                  <a:lnTo>
                    <a:pt x="7518" y="9049"/>
                  </a:lnTo>
                  <a:cubicBezTo>
                    <a:pt x="7691" y="9049"/>
                    <a:pt x="7835" y="8933"/>
                    <a:pt x="7864" y="8761"/>
                  </a:cubicBezTo>
                  <a:lnTo>
                    <a:pt x="8152" y="6687"/>
                  </a:lnTo>
                  <a:lnTo>
                    <a:pt x="11724" y="7119"/>
                  </a:lnTo>
                  <a:lnTo>
                    <a:pt x="11407" y="9337"/>
                  </a:lnTo>
                  <a:cubicBezTo>
                    <a:pt x="11407" y="9538"/>
                    <a:pt x="11522" y="9711"/>
                    <a:pt x="11724" y="9711"/>
                  </a:cubicBezTo>
                  <a:cubicBezTo>
                    <a:pt x="11724" y="9740"/>
                    <a:pt x="11753" y="9740"/>
                    <a:pt x="11753" y="9740"/>
                  </a:cubicBezTo>
                  <a:cubicBezTo>
                    <a:pt x="11925" y="9740"/>
                    <a:pt x="12098" y="9596"/>
                    <a:pt x="12098" y="9423"/>
                  </a:cubicBezTo>
                  <a:lnTo>
                    <a:pt x="12415" y="7205"/>
                  </a:lnTo>
                  <a:lnTo>
                    <a:pt x="15267" y="7551"/>
                  </a:lnTo>
                  <a:lnTo>
                    <a:pt x="15324" y="7551"/>
                  </a:lnTo>
                  <a:cubicBezTo>
                    <a:pt x="15497" y="7551"/>
                    <a:pt x="15641" y="7407"/>
                    <a:pt x="15670" y="7234"/>
                  </a:cubicBezTo>
                  <a:cubicBezTo>
                    <a:pt x="15670" y="7032"/>
                    <a:pt x="15555" y="6859"/>
                    <a:pt x="15353" y="6859"/>
                  </a:cubicBezTo>
                  <a:lnTo>
                    <a:pt x="12501" y="6514"/>
                  </a:lnTo>
                  <a:lnTo>
                    <a:pt x="12761" y="4411"/>
                  </a:lnTo>
                  <a:lnTo>
                    <a:pt x="15468" y="4728"/>
                  </a:lnTo>
                  <a:lnTo>
                    <a:pt x="15497" y="4728"/>
                  </a:lnTo>
                  <a:cubicBezTo>
                    <a:pt x="15670" y="4728"/>
                    <a:pt x="15814" y="4584"/>
                    <a:pt x="15843" y="4411"/>
                  </a:cubicBezTo>
                  <a:cubicBezTo>
                    <a:pt x="15872" y="4210"/>
                    <a:pt x="15727" y="4065"/>
                    <a:pt x="15526" y="4037"/>
                  </a:cubicBezTo>
                  <a:lnTo>
                    <a:pt x="12876" y="3720"/>
                  </a:lnTo>
                  <a:lnTo>
                    <a:pt x="13135" y="1560"/>
                  </a:lnTo>
                  <a:cubicBezTo>
                    <a:pt x="13164" y="1358"/>
                    <a:pt x="13049" y="1185"/>
                    <a:pt x="12847" y="1156"/>
                  </a:cubicBezTo>
                  <a:cubicBezTo>
                    <a:pt x="12830" y="1154"/>
                    <a:pt x="12813" y="1153"/>
                    <a:pt x="12796" y="1153"/>
                  </a:cubicBezTo>
                  <a:cubicBezTo>
                    <a:pt x="12617" y="1153"/>
                    <a:pt x="12473" y="1289"/>
                    <a:pt x="12473" y="1473"/>
                  </a:cubicBezTo>
                  <a:lnTo>
                    <a:pt x="12185" y="3633"/>
                  </a:lnTo>
                  <a:lnTo>
                    <a:pt x="8613" y="3201"/>
                  </a:lnTo>
                  <a:lnTo>
                    <a:pt x="8901" y="868"/>
                  </a:lnTo>
                  <a:cubicBezTo>
                    <a:pt x="8930" y="695"/>
                    <a:pt x="8786" y="523"/>
                    <a:pt x="8613" y="494"/>
                  </a:cubicBezTo>
                  <a:cubicBezTo>
                    <a:pt x="8595" y="491"/>
                    <a:pt x="8578" y="490"/>
                    <a:pt x="8561" y="490"/>
                  </a:cubicBezTo>
                  <a:cubicBezTo>
                    <a:pt x="8382" y="490"/>
                    <a:pt x="8236" y="624"/>
                    <a:pt x="8210" y="782"/>
                  </a:cubicBezTo>
                  <a:lnTo>
                    <a:pt x="7922" y="3144"/>
                  </a:lnTo>
                  <a:lnTo>
                    <a:pt x="4465" y="2741"/>
                  </a:lnTo>
                  <a:lnTo>
                    <a:pt x="4782" y="407"/>
                  </a:lnTo>
                  <a:cubicBezTo>
                    <a:pt x="4782" y="206"/>
                    <a:pt x="4667" y="33"/>
                    <a:pt x="4465" y="4"/>
                  </a:cubicBezTo>
                  <a:cubicBezTo>
                    <a:pt x="4450" y="2"/>
                    <a:pt x="4435" y="0"/>
                    <a:pt x="4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7931919" y="4899730"/>
              <a:ext cx="234777" cy="45084"/>
            </a:xfrm>
            <a:custGeom>
              <a:avLst/>
              <a:gdLst/>
              <a:ahLst/>
              <a:cxnLst/>
              <a:rect l="l" t="t" r="r" b="b"/>
              <a:pathLst>
                <a:path w="8556" h="1643" extrusionOk="0">
                  <a:moveTo>
                    <a:pt x="0" y="1"/>
                  </a:moveTo>
                  <a:lnTo>
                    <a:pt x="0" y="1643"/>
                  </a:lnTo>
                  <a:lnTo>
                    <a:pt x="8555" y="1643"/>
                  </a:lnTo>
                  <a:lnTo>
                    <a:pt x="85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10">
    <p:bg>
      <p:bgPr>
        <a:solidFill>
          <a:schemeClr val="dk2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"/>
          <p:cNvSpPr/>
          <p:nvPr/>
        </p:nvSpPr>
        <p:spPr>
          <a:xfrm>
            <a:off x="280200" y="191550"/>
            <a:ext cx="8583600" cy="4760400"/>
          </a:xfrm>
          <a:prstGeom prst="roundRect">
            <a:avLst>
              <a:gd name="adj" fmla="val 922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 txBox="1">
            <a:spLocks noGrp="1"/>
          </p:cNvSpPr>
          <p:nvPr>
            <p:ph type="title"/>
          </p:nvPr>
        </p:nvSpPr>
        <p:spPr>
          <a:xfrm>
            <a:off x="713100" y="1180484"/>
            <a:ext cx="3344400" cy="14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2"/>
          <p:cNvSpPr txBox="1">
            <a:spLocks noGrp="1"/>
          </p:cNvSpPr>
          <p:nvPr>
            <p:ph type="subTitle" idx="1"/>
          </p:nvPr>
        </p:nvSpPr>
        <p:spPr>
          <a:xfrm>
            <a:off x="713100" y="2852416"/>
            <a:ext cx="3344400" cy="11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22"/>
          <p:cNvSpPr>
            <a:spLocks noGrp="1"/>
          </p:cNvSpPr>
          <p:nvPr>
            <p:ph type="pic" idx="2"/>
          </p:nvPr>
        </p:nvSpPr>
        <p:spPr>
          <a:xfrm>
            <a:off x="4855407" y="899100"/>
            <a:ext cx="3344400" cy="334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66" name="Google Shape;366;p22"/>
          <p:cNvGrpSpPr/>
          <p:nvPr/>
        </p:nvGrpSpPr>
        <p:grpSpPr>
          <a:xfrm>
            <a:off x="2987993" y="4341103"/>
            <a:ext cx="993309" cy="615036"/>
            <a:chOff x="7109475" y="4336925"/>
            <a:chExt cx="993309" cy="615036"/>
          </a:xfrm>
        </p:grpSpPr>
        <p:sp>
          <p:nvSpPr>
            <p:cNvPr id="367" name="Google Shape;367;p22"/>
            <p:cNvSpPr/>
            <p:nvPr/>
          </p:nvSpPr>
          <p:spPr>
            <a:xfrm>
              <a:off x="7821714" y="4550336"/>
              <a:ext cx="101925" cy="391428"/>
            </a:xfrm>
            <a:custGeom>
              <a:avLst/>
              <a:gdLst/>
              <a:ahLst/>
              <a:cxnLst/>
              <a:rect l="l" t="t" r="r" b="b"/>
              <a:pathLst>
                <a:path w="3458" h="13280" extrusionOk="0">
                  <a:moveTo>
                    <a:pt x="1528" y="1"/>
                  </a:moveTo>
                  <a:cubicBezTo>
                    <a:pt x="1355" y="1"/>
                    <a:pt x="1211" y="145"/>
                    <a:pt x="1182" y="318"/>
                  </a:cubicBezTo>
                  <a:lnTo>
                    <a:pt x="1" y="12905"/>
                  </a:lnTo>
                  <a:cubicBezTo>
                    <a:pt x="1" y="12991"/>
                    <a:pt x="30" y="13078"/>
                    <a:pt x="87" y="13164"/>
                  </a:cubicBezTo>
                  <a:cubicBezTo>
                    <a:pt x="174" y="13222"/>
                    <a:pt x="260" y="13279"/>
                    <a:pt x="347" y="13279"/>
                  </a:cubicBezTo>
                  <a:lnTo>
                    <a:pt x="3083" y="13279"/>
                  </a:lnTo>
                  <a:cubicBezTo>
                    <a:pt x="3198" y="13279"/>
                    <a:pt x="3285" y="13222"/>
                    <a:pt x="3342" y="13164"/>
                  </a:cubicBezTo>
                  <a:cubicBezTo>
                    <a:pt x="3400" y="13107"/>
                    <a:pt x="3457" y="12991"/>
                    <a:pt x="3429" y="12905"/>
                  </a:cubicBezTo>
                  <a:lnTo>
                    <a:pt x="2622" y="346"/>
                  </a:lnTo>
                  <a:cubicBezTo>
                    <a:pt x="2622" y="145"/>
                    <a:pt x="2478" y="1"/>
                    <a:pt x="2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7835301" y="4550336"/>
              <a:ext cx="76458" cy="250479"/>
            </a:xfrm>
            <a:custGeom>
              <a:avLst/>
              <a:gdLst/>
              <a:ahLst/>
              <a:cxnLst/>
              <a:rect l="l" t="t" r="r" b="b"/>
              <a:pathLst>
                <a:path w="2594" h="8498" extrusionOk="0">
                  <a:moveTo>
                    <a:pt x="1067" y="1"/>
                  </a:moveTo>
                  <a:cubicBezTo>
                    <a:pt x="894" y="1"/>
                    <a:pt x="750" y="145"/>
                    <a:pt x="721" y="318"/>
                  </a:cubicBezTo>
                  <a:lnTo>
                    <a:pt x="1" y="8123"/>
                  </a:lnTo>
                  <a:cubicBezTo>
                    <a:pt x="1" y="8239"/>
                    <a:pt x="58" y="8354"/>
                    <a:pt x="145" y="8440"/>
                  </a:cubicBezTo>
                  <a:cubicBezTo>
                    <a:pt x="202" y="8469"/>
                    <a:pt x="289" y="8498"/>
                    <a:pt x="346" y="8498"/>
                  </a:cubicBezTo>
                  <a:cubicBezTo>
                    <a:pt x="404" y="8498"/>
                    <a:pt x="462" y="8469"/>
                    <a:pt x="519" y="8469"/>
                  </a:cubicBezTo>
                  <a:cubicBezTo>
                    <a:pt x="1182" y="8095"/>
                    <a:pt x="1844" y="7691"/>
                    <a:pt x="2449" y="7230"/>
                  </a:cubicBezTo>
                  <a:cubicBezTo>
                    <a:pt x="2536" y="7173"/>
                    <a:pt x="2593" y="7058"/>
                    <a:pt x="2593" y="6942"/>
                  </a:cubicBezTo>
                  <a:lnTo>
                    <a:pt x="2161" y="346"/>
                  </a:lnTo>
                  <a:cubicBezTo>
                    <a:pt x="2161" y="145"/>
                    <a:pt x="2017" y="1"/>
                    <a:pt x="1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7725810" y="4566045"/>
              <a:ext cx="146903" cy="221210"/>
            </a:xfrm>
            <a:custGeom>
              <a:avLst/>
              <a:gdLst/>
              <a:ahLst/>
              <a:cxnLst/>
              <a:rect l="l" t="t" r="r" b="b"/>
              <a:pathLst>
                <a:path w="4984" h="7505" extrusionOk="0">
                  <a:moveTo>
                    <a:pt x="4378" y="1"/>
                  </a:moveTo>
                  <a:cubicBezTo>
                    <a:pt x="4321" y="1"/>
                    <a:pt x="4263" y="15"/>
                    <a:pt x="4205" y="44"/>
                  </a:cubicBezTo>
                  <a:cubicBezTo>
                    <a:pt x="4148" y="73"/>
                    <a:pt x="2160" y="1081"/>
                    <a:pt x="1066" y="3039"/>
                  </a:cubicBezTo>
                  <a:cubicBezTo>
                    <a:pt x="0" y="4998"/>
                    <a:pt x="231" y="7101"/>
                    <a:pt x="259" y="7216"/>
                  </a:cubicBezTo>
                  <a:cubicBezTo>
                    <a:pt x="259" y="7302"/>
                    <a:pt x="346" y="7418"/>
                    <a:pt x="432" y="7475"/>
                  </a:cubicBezTo>
                  <a:cubicBezTo>
                    <a:pt x="490" y="7504"/>
                    <a:pt x="547" y="7504"/>
                    <a:pt x="605" y="7504"/>
                  </a:cubicBezTo>
                  <a:cubicBezTo>
                    <a:pt x="663" y="7504"/>
                    <a:pt x="691" y="7504"/>
                    <a:pt x="749" y="7475"/>
                  </a:cubicBezTo>
                  <a:cubicBezTo>
                    <a:pt x="835" y="7418"/>
                    <a:pt x="2794" y="6409"/>
                    <a:pt x="3889" y="4451"/>
                  </a:cubicBezTo>
                  <a:cubicBezTo>
                    <a:pt x="4983" y="2492"/>
                    <a:pt x="4724" y="389"/>
                    <a:pt x="4724" y="303"/>
                  </a:cubicBezTo>
                  <a:cubicBezTo>
                    <a:pt x="4695" y="188"/>
                    <a:pt x="4638" y="101"/>
                    <a:pt x="4551" y="44"/>
                  </a:cubicBezTo>
                  <a:cubicBezTo>
                    <a:pt x="4494" y="15"/>
                    <a:pt x="4436" y="1"/>
                    <a:pt x="4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7667218" y="4399024"/>
              <a:ext cx="208035" cy="163233"/>
            </a:xfrm>
            <a:custGeom>
              <a:avLst/>
              <a:gdLst/>
              <a:ahLst/>
              <a:cxnLst/>
              <a:rect l="l" t="t" r="r" b="b"/>
              <a:pathLst>
                <a:path w="7058" h="5538" extrusionOk="0">
                  <a:moveTo>
                    <a:pt x="316" y="0"/>
                  </a:moveTo>
                  <a:cubicBezTo>
                    <a:pt x="229" y="0"/>
                    <a:pt x="158" y="52"/>
                    <a:pt x="87" y="123"/>
                  </a:cubicBezTo>
                  <a:cubicBezTo>
                    <a:pt x="29" y="209"/>
                    <a:pt x="1" y="324"/>
                    <a:pt x="29" y="440"/>
                  </a:cubicBezTo>
                  <a:cubicBezTo>
                    <a:pt x="58" y="526"/>
                    <a:pt x="721" y="2571"/>
                    <a:pt x="2535" y="3954"/>
                  </a:cubicBezTo>
                  <a:cubicBezTo>
                    <a:pt x="4321" y="5336"/>
                    <a:pt x="6568" y="5538"/>
                    <a:pt x="6654" y="5538"/>
                  </a:cubicBezTo>
                  <a:lnTo>
                    <a:pt x="6683" y="5538"/>
                  </a:lnTo>
                  <a:cubicBezTo>
                    <a:pt x="6798" y="5538"/>
                    <a:pt x="6885" y="5509"/>
                    <a:pt x="6942" y="5423"/>
                  </a:cubicBezTo>
                  <a:cubicBezTo>
                    <a:pt x="7029" y="5336"/>
                    <a:pt x="7058" y="5192"/>
                    <a:pt x="7000" y="5106"/>
                  </a:cubicBezTo>
                  <a:cubicBezTo>
                    <a:pt x="6971" y="5019"/>
                    <a:pt x="6338" y="2974"/>
                    <a:pt x="4523" y="1592"/>
                  </a:cubicBezTo>
                  <a:cubicBezTo>
                    <a:pt x="2708" y="209"/>
                    <a:pt x="490" y="8"/>
                    <a:pt x="375" y="8"/>
                  </a:cubicBezTo>
                  <a:cubicBezTo>
                    <a:pt x="355" y="2"/>
                    <a:pt x="335" y="0"/>
                    <a:pt x="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7871818" y="4435422"/>
              <a:ext cx="230966" cy="131075"/>
            </a:xfrm>
            <a:custGeom>
              <a:avLst/>
              <a:gdLst/>
              <a:ahLst/>
              <a:cxnLst/>
              <a:rect l="l" t="t" r="r" b="b"/>
              <a:pathLst>
                <a:path w="7836" h="4447" extrusionOk="0">
                  <a:moveTo>
                    <a:pt x="7101" y="1"/>
                  </a:moveTo>
                  <a:cubicBezTo>
                    <a:pt x="6345" y="1"/>
                    <a:pt x="4691" y="99"/>
                    <a:pt x="3169" y="904"/>
                  </a:cubicBezTo>
                  <a:cubicBezTo>
                    <a:pt x="1124" y="1970"/>
                    <a:pt x="87" y="3842"/>
                    <a:pt x="58" y="3928"/>
                  </a:cubicBezTo>
                  <a:cubicBezTo>
                    <a:pt x="0" y="4044"/>
                    <a:pt x="0" y="4159"/>
                    <a:pt x="58" y="4274"/>
                  </a:cubicBezTo>
                  <a:cubicBezTo>
                    <a:pt x="116" y="4361"/>
                    <a:pt x="202" y="4418"/>
                    <a:pt x="317" y="4447"/>
                  </a:cubicBezTo>
                  <a:lnTo>
                    <a:pt x="807" y="4447"/>
                  </a:lnTo>
                  <a:cubicBezTo>
                    <a:pt x="1585" y="4447"/>
                    <a:pt x="3198" y="4361"/>
                    <a:pt x="4695" y="3554"/>
                  </a:cubicBezTo>
                  <a:cubicBezTo>
                    <a:pt x="6712" y="2488"/>
                    <a:pt x="7749" y="616"/>
                    <a:pt x="7777" y="530"/>
                  </a:cubicBezTo>
                  <a:cubicBezTo>
                    <a:pt x="7835" y="414"/>
                    <a:pt x="7835" y="299"/>
                    <a:pt x="7777" y="184"/>
                  </a:cubicBezTo>
                  <a:cubicBezTo>
                    <a:pt x="7720" y="98"/>
                    <a:pt x="7633" y="40"/>
                    <a:pt x="7518" y="11"/>
                  </a:cubicBezTo>
                  <a:cubicBezTo>
                    <a:pt x="7497" y="11"/>
                    <a:pt x="7346" y="1"/>
                    <a:pt x="7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7835301" y="4520392"/>
              <a:ext cx="77283" cy="73275"/>
            </a:xfrm>
            <a:custGeom>
              <a:avLst/>
              <a:gdLst/>
              <a:ahLst/>
              <a:cxnLst/>
              <a:rect l="l" t="t" r="r" b="b"/>
              <a:pathLst>
                <a:path w="2622" h="2486" extrusionOk="0">
                  <a:moveTo>
                    <a:pt x="1366" y="1"/>
                  </a:moveTo>
                  <a:cubicBezTo>
                    <a:pt x="1022" y="1"/>
                    <a:pt x="671" y="131"/>
                    <a:pt x="404" y="383"/>
                  </a:cubicBezTo>
                  <a:cubicBezTo>
                    <a:pt x="145" y="613"/>
                    <a:pt x="1" y="930"/>
                    <a:pt x="1" y="1276"/>
                  </a:cubicBezTo>
                  <a:cubicBezTo>
                    <a:pt x="1" y="1593"/>
                    <a:pt x="145" y="1910"/>
                    <a:pt x="375" y="2140"/>
                  </a:cubicBezTo>
                  <a:cubicBezTo>
                    <a:pt x="635" y="2370"/>
                    <a:pt x="951" y="2486"/>
                    <a:pt x="1297" y="2486"/>
                  </a:cubicBezTo>
                  <a:cubicBezTo>
                    <a:pt x="1614" y="2486"/>
                    <a:pt x="1959" y="2370"/>
                    <a:pt x="2219" y="2111"/>
                  </a:cubicBezTo>
                  <a:cubicBezTo>
                    <a:pt x="2478" y="1881"/>
                    <a:pt x="2622" y="1564"/>
                    <a:pt x="2622" y="1218"/>
                  </a:cubicBezTo>
                  <a:cubicBezTo>
                    <a:pt x="2622" y="901"/>
                    <a:pt x="2507" y="585"/>
                    <a:pt x="2248" y="354"/>
                  </a:cubicBezTo>
                  <a:cubicBezTo>
                    <a:pt x="2010" y="117"/>
                    <a:pt x="1691" y="1"/>
                    <a:pt x="13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7329342" y="4561388"/>
              <a:ext cx="101925" cy="390573"/>
            </a:xfrm>
            <a:custGeom>
              <a:avLst/>
              <a:gdLst/>
              <a:ahLst/>
              <a:cxnLst/>
              <a:rect l="l" t="t" r="r" b="b"/>
              <a:pathLst>
                <a:path w="3458" h="13251" extrusionOk="0">
                  <a:moveTo>
                    <a:pt x="1527" y="0"/>
                  </a:moveTo>
                  <a:cubicBezTo>
                    <a:pt x="1354" y="0"/>
                    <a:pt x="1210" y="115"/>
                    <a:pt x="1182" y="288"/>
                  </a:cubicBezTo>
                  <a:lnTo>
                    <a:pt x="1" y="12876"/>
                  </a:lnTo>
                  <a:cubicBezTo>
                    <a:pt x="1" y="12962"/>
                    <a:pt x="29" y="13077"/>
                    <a:pt x="87" y="13135"/>
                  </a:cubicBezTo>
                  <a:cubicBezTo>
                    <a:pt x="173" y="13221"/>
                    <a:pt x="260" y="13250"/>
                    <a:pt x="346" y="13250"/>
                  </a:cubicBezTo>
                  <a:lnTo>
                    <a:pt x="3083" y="13250"/>
                  </a:lnTo>
                  <a:cubicBezTo>
                    <a:pt x="3198" y="13250"/>
                    <a:pt x="3284" y="13221"/>
                    <a:pt x="3342" y="13135"/>
                  </a:cubicBezTo>
                  <a:cubicBezTo>
                    <a:pt x="3400" y="13077"/>
                    <a:pt x="3457" y="12991"/>
                    <a:pt x="3428" y="12876"/>
                  </a:cubicBezTo>
                  <a:lnTo>
                    <a:pt x="2622" y="317"/>
                  </a:lnTo>
                  <a:cubicBezTo>
                    <a:pt x="2622" y="144"/>
                    <a:pt x="2478" y="0"/>
                    <a:pt x="2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7343784" y="4563923"/>
              <a:ext cx="77283" cy="250479"/>
            </a:xfrm>
            <a:custGeom>
              <a:avLst/>
              <a:gdLst/>
              <a:ahLst/>
              <a:cxnLst/>
              <a:rect l="l" t="t" r="r" b="b"/>
              <a:pathLst>
                <a:path w="2622" h="8498" extrusionOk="0">
                  <a:moveTo>
                    <a:pt x="1095" y="1"/>
                  </a:moveTo>
                  <a:cubicBezTo>
                    <a:pt x="922" y="1"/>
                    <a:pt x="749" y="145"/>
                    <a:pt x="749" y="317"/>
                  </a:cubicBezTo>
                  <a:lnTo>
                    <a:pt x="0" y="8123"/>
                  </a:lnTo>
                  <a:cubicBezTo>
                    <a:pt x="0" y="8239"/>
                    <a:pt x="58" y="8354"/>
                    <a:pt x="173" y="8440"/>
                  </a:cubicBezTo>
                  <a:cubicBezTo>
                    <a:pt x="231" y="8469"/>
                    <a:pt x="288" y="8498"/>
                    <a:pt x="346" y="8498"/>
                  </a:cubicBezTo>
                  <a:cubicBezTo>
                    <a:pt x="404" y="8498"/>
                    <a:pt x="461" y="8498"/>
                    <a:pt x="519" y="8469"/>
                  </a:cubicBezTo>
                  <a:cubicBezTo>
                    <a:pt x="1181" y="8094"/>
                    <a:pt x="1844" y="7691"/>
                    <a:pt x="2477" y="7230"/>
                  </a:cubicBezTo>
                  <a:cubicBezTo>
                    <a:pt x="2564" y="7173"/>
                    <a:pt x="2621" y="7058"/>
                    <a:pt x="2593" y="6942"/>
                  </a:cubicBezTo>
                  <a:lnTo>
                    <a:pt x="2189" y="346"/>
                  </a:lnTo>
                  <a:cubicBezTo>
                    <a:pt x="2161" y="145"/>
                    <a:pt x="2017" y="1"/>
                    <a:pt x="18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7109475" y="4502060"/>
              <a:ext cx="259822" cy="91608"/>
            </a:xfrm>
            <a:custGeom>
              <a:avLst/>
              <a:gdLst/>
              <a:ahLst/>
              <a:cxnLst/>
              <a:rect l="l" t="t" r="r" b="b"/>
              <a:pathLst>
                <a:path w="8815" h="3108" extrusionOk="0">
                  <a:moveTo>
                    <a:pt x="3720" y="0"/>
                  </a:moveTo>
                  <a:cubicBezTo>
                    <a:pt x="1809" y="0"/>
                    <a:pt x="281" y="721"/>
                    <a:pt x="231" y="746"/>
                  </a:cubicBezTo>
                  <a:cubicBezTo>
                    <a:pt x="116" y="803"/>
                    <a:pt x="29" y="919"/>
                    <a:pt x="29" y="1034"/>
                  </a:cubicBezTo>
                  <a:cubicBezTo>
                    <a:pt x="0" y="1149"/>
                    <a:pt x="58" y="1264"/>
                    <a:pt x="144" y="1322"/>
                  </a:cubicBezTo>
                  <a:cubicBezTo>
                    <a:pt x="202" y="1408"/>
                    <a:pt x="1901" y="2791"/>
                    <a:pt x="4206" y="3050"/>
                  </a:cubicBezTo>
                  <a:cubicBezTo>
                    <a:pt x="4494" y="3108"/>
                    <a:pt x="4782" y="3108"/>
                    <a:pt x="5070" y="3108"/>
                  </a:cubicBezTo>
                  <a:cubicBezTo>
                    <a:pt x="7000" y="3108"/>
                    <a:pt x="8526" y="2388"/>
                    <a:pt x="8613" y="2359"/>
                  </a:cubicBezTo>
                  <a:cubicBezTo>
                    <a:pt x="8699" y="2301"/>
                    <a:pt x="8786" y="2186"/>
                    <a:pt x="8786" y="2071"/>
                  </a:cubicBezTo>
                  <a:cubicBezTo>
                    <a:pt x="8814" y="1956"/>
                    <a:pt x="8757" y="1840"/>
                    <a:pt x="8670" y="1783"/>
                  </a:cubicBezTo>
                  <a:cubicBezTo>
                    <a:pt x="8613" y="1696"/>
                    <a:pt x="6913" y="314"/>
                    <a:pt x="4609" y="54"/>
                  </a:cubicBezTo>
                  <a:cubicBezTo>
                    <a:pt x="4306" y="17"/>
                    <a:pt x="4009" y="0"/>
                    <a:pt x="3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7357370" y="4336925"/>
              <a:ext cx="133315" cy="235535"/>
            </a:xfrm>
            <a:custGeom>
              <a:avLst/>
              <a:gdLst/>
              <a:ahLst/>
              <a:cxnLst/>
              <a:rect l="l" t="t" r="r" b="b"/>
              <a:pathLst>
                <a:path w="4523" h="7991" extrusionOk="0">
                  <a:moveTo>
                    <a:pt x="3607" y="1"/>
                  </a:moveTo>
                  <a:cubicBezTo>
                    <a:pt x="3528" y="1"/>
                    <a:pt x="3434" y="27"/>
                    <a:pt x="3370" y="69"/>
                  </a:cubicBezTo>
                  <a:cubicBezTo>
                    <a:pt x="3313" y="127"/>
                    <a:pt x="1527" y="1423"/>
                    <a:pt x="778" y="3497"/>
                  </a:cubicBezTo>
                  <a:cubicBezTo>
                    <a:pt x="0" y="5600"/>
                    <a:pt x="605" y="7645"/>
                    <a:pt x="634" y="7731"/>
                  </a:cubicBezTo>
                  <a:cubicBezTo>
                    <a:pt x="663" y="7847"/>
                    <a:pt x="749" y="7933"/>
                    <a:pt x="835" y="7962"/>
                  </a:cubicBezTo>
                  <a:cubicBezTo>
                    <a:pt x="893" y="7991"/>
                    <a:pt x="922" y="7991"/>
                    <a:pt x="951" y="7991"/>
                  </a:cubicBezTo>
                  <a:cubicBezTo>
                    <a:pt x="1037" y="7991"/>
                    <a:pt x="1095" y="7962"/>
                    <a:pt x="1152" y="7933"/>
                  </a:cubicBezTo>
                  <a:cubicBezTo>
                    <a:pt x="1239" y="7875"/>
                    <a:pt x="3025" y="6579"/>
                    <a:pt x="3774" y="4476"/>
                  </a:cubicBezTo>
                  <a:cubicBezTo>
                    <a:pt x="4522" y="2403"/>
                    <a:pt x="3946" y="329"/>
                    <a:pt x="3918" y="242"/>
                  </a:cubicBezTo>
                  <a:cubicBezTo>
                    <a:pt x="3889" y="156"/>
                    <a:pt x="3802" y="69"/>
                    <a:pt x="3687" y="12"/>
                  </a:cubicBezTo>
                  <a:cubicBezTo>
                    <a:pt x="3664" y="4"/>
                    <a:pt x="3637" y="1"/>
                    <a:pt x="3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7377736" y="4569022"/>
              <a:ext cx="203790" cy="168125"/>
            </a:xfrm>
            <a:custGeom>
              <a:avLst/>
              <a:gdLst/>
              <a:ahLst/>
              <a:cxnLst/>
              <a:rect l="l" t="t" r="r" b="b"/>
              <a:pathLst>
                <a:path w="6914" h="5704" extrusionOk="0">
                  <a:moveTo>
                    <a:pt x="404" y="0"/>
                  </a:moveTo>
                  <a:cubicBezTo>
                    <a:pt x="260" y="0"/>
                    <a:pt x="173" y="29"/>
                    <a:pt x="87" y="116"/>
                  </a:cubicBezTo>
                  <a:cubicBezTo>
                    <a:pt x="0" y="231"/>
                    <a:pt x="0" y="346"/>
                    <a:pt x="29" y="461"/>
                  </a:cubicBezTo>
                  <a:cubicBezTo>
                    <a:pt x="58" y="548"/>
                    <a:pt x="634" y="2593"/>
                    <a:pt x="2420" y="4004"/>
                  </a:cubicBezTo>
                  <a:cubicBezTo>
                    <a:pt x="4206" y="5444"/>
                    <a:pt x="6424" y="5704"/>
                    <a:pt x="6510" y="5704"/>
                  </a:cubicBezTo>
                  <a:lnTo>
                    <a:pt x="6539" y="5704"/>
                  </a:lnTo>
                  <a:cubicBezTo>
                    <a:pt x="6654" y="5704"/>
                    <a:pt x="6741" y="5646"/>
                    <a:pt x="6798" y="5588"/>
                  </a:cubicBezTo>
                  <a:cubicBezTo>
                    <a:pt x="6885" y="5502"/>
                    <a:pt x="6913" y="5358"/>
                    <a:pt x="6885" y="5272"/>
                  </a:cubicBezTo>
                  <a:cubicBezTo>
                    <a:pt x="6856" y="5185"/>
                    <a:pt x="6251" y="3140"/>
                    <a:pt x="4465" y="1700"/>
                  </a:cubicBezTo>
                  <a:cubicBezTo>
                    <a:pt x="2708" y="260"/>
                    <a:pt x="490" y="29"/>
                    <a:pt x="4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7344638" y="4535983"/>
              <a:ext cx="79818" cy="72980"/>
            </a:xfrm>
            <a:custGeom>
              <a:avLst/>
              <a:gdLst/>
              <a:ahLst/>
              <a:cxnLst/>
              <a:rect l="l" t="t" r="r" b="b"/>
              <a:pathLst>
                <a:path w="2708" h="2476" extrusionOk="0">
                  <a:moveTo>
                    <a:pt x="1343" y="1"/>
                  </a:moveTo>
                  <a:cubicBezTo>
                    <a:pt x="846" y="1"/>
                    <a:pt x="356" y="274"/>
                    <a:pt x="144" y="718"/>
                  </a:cubicBezTo>
                  <a:cubicBezTo>
                    <a:pt x="0" y="1006"/>
                    <a:pt x="0" y="1323"/>
                    <a:pt x="115" y="1640"/>
                  </a:cubicBezTo>
                  <a:cubicBezTo>
                    <a:pt x="231" y="1957"/>
                    <a:pt x="490" y="2216"/>
                    <a:pt x="807" y="2360"/>
                  </a:cubicBezTo>
                  <a:cubicBezTo>
                    <a:pt x="979" y="2446"/>
                    <a:pt x="1181" y="2475"/>
                    <a:pt x="1354" y="2475"/>
                  </a:cubicBezTo>
                  <a:cubicBezTo>
                    <a:pt x="1872" y="2475"/>
                    <a:pt x="2333" y="2216"/>
                    <a:pt x="2535" y="1784"/>
                  </a:cubicBezTo>
                  <a:cubicBezTo>
                    <a:pt x="2679" y="1496"/>
                    <a:pt x="2708" y="1150"/>
                    <a:pt x="2592" y="862"/>
                  </a:cubicBezTo>
                  <a:cubicBezTo>
                    <a:pt x="2477" y="545"/>
                    <a:pt x="2218" y="257"/>
                    <a:pt x="1872" y="113"/>
                  </a:cubicBezTo>
                  <a:cubicBezTo>
                    <a:pt x="1704" y="37"/>
                    <a:pt x="1523" y="1"/>
                    <a:pt x="1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22"/>
          <p:cNvSpPr/>
          <p:nvPr/>
        </p:nvSpPr>
        <p:spPr>
          <a:xfrm flipH="1">
            <a:off x="7987800" y="409062"/>
            <a:ext cx="755346" cy="260700"/>
          </a:xfrm>
          <a:custGeom>
            <a:avLst/>
            <a:gdLst/>
            <a:ahLst/>
            <a:cxnLst/>
            <a:rect l="l" t="t" r="r" b="b"/>
            <a:pathLst>
              <a:path w="21345" h="7367" extrusionOk="0">
                <a:moveTo>
                  <a:pt x="15715" y="1"/>
                </a:moveTo>
                <a:cubicBezTo>
                  <a:pt x="15279" y="1"/>
                  <a:pt x="14834" y="111"/>
                  <a:pt x="14431" y="339"/>
                </a:cubicBezTo>
                <a:cubicBezTo>
                  <a:pt x="14057" y="569"/>
                  <a:pt x="13769" y="828"/>
                  <a:pt x="13567" y="1145"/>
                </a:cubicBezTo>
                <a:cubicBezTo>
                  <a:pt x="13115" y="550"/>
                  <a:pt x="12349" y="172"/>
                  <a:pt x="11576" y="172"/>
                </a:cubicBezTo>
                <a:cubicBezTo>
                  <a:pt x="11413" y="172"/>
                  <a:pt x="11250" y="188"/>
                  <a:pt x="11090" y="224"/>
                </a:cubicBezTo>
                <a:cubicBezTo>
                  <a:pt x="10255" y="425"/>
                  <a:pt x="9564" y="1116"/>
                  <a:pt x="9333" y="1894"/>
                </a:cubicBezTo>
                <a:cubicBezTo>
                  <a:pt x="8888" y="1520"/>
                  <a:pt x="8291" y="1278"/>
                  <a:pt x="7681" y="1278"/>
                </a:cubicBezTo>
                <a:cubicBezTo>
                  <a:pt x="7541" y="1278"/>
                  <a:pt x="7400" y="1291"/>
                  <a:pt x="7259" y="1318"/>
                </a:cubicBezTo>
                <a:cubicBezTo>
                  <a:pt x="6395" y="1433"/>
                  <a:pt x="5675" y="2038"/>
                  <a:pt x="5358" y="2787"/>
                </a:cubicBezTo>
                <a:cubicBezTo>
                  <a:pt x="5008" y="2542"/>
                  <a:pt x="4584" y="2403"/>
                  <a:pt x="4162" y="2403"/>
                </a:cubicBezTo>
                <a:cubicBezTo>
                  <a:pt x="3890" y="2403"/>
                  <a:pt x="3619" y="2461"/>
                  <a:pt x="3371" y="2585"/>
                </a:cubicBezTo>
                <a:cubicBezTo>
                  <a:pt x="2939" y="2816"/>
                  <a:pt x="2622" y="3190"/>
                  <a:pt x="2478" y="3680"/>
                </a:cubicBezTo>
                <a:cubicBezTo>
                  <a:pt x="2420" y="3882"/>
                  <a:pt x="2420" y="4112"/>
                  <a:pt x="2420" y="4314"/>
                </a:cubicBezTo>
                <a:cubicBezTo>
                  <a:pt x="2318" y="4302"/>
                  <a:pt x="2217" y="4297"/>
                  <a:pt x="2116" y="4297"/>
                </a:cubicBezTo>
                <a:cubicBezTo>
                  <a:pt x="1703" y="4297"/>
                  <a:pt x="1304" y="4393"/>
                  <a:pt x="980" y="4602"/>
                </a:cubicBezTo>
                <a:cubicBezTo>
                  <a:pt x="289" y="5063"/>
                  <a:pt x="1" y="5898"/>
                  <a:pt x="289" y="6589"/>
                </a:cubicBezTo>
                <a:cubicBezTo>
                  <a:pt x="404" y="6877"/>
                  <a:pt x="663" y="7108"/>
                  <a:pt x="1009" y="7252"/>
                </a:cubicBezTo>
                <a:cubicBezTo>
                  <a:pt x="1210" y="7338"/>
                  <a:pt x="1441" y="7367"/>
                  <a:pt x="1642" y="7367"/>
                </a:cubicBezTo>
                <a:cubicBezTo>
                  <a:pt x="1873" y="7367"/>
                  <a:pt x="2103" y="7309"/>
                  <a:pt x="2305" y="7223"/>
                </a:cubicBezTo>
                <a:lnTo>
                  <a:pt x="19616" y="7309"/>
                </a:lnTo>
                <a:cubicBezTo>
                  <a:pt x="20192" y="7309"/>
                  <a:pt x="20711" y="6964"/>
                  <a:pt x="21028" y="6359"/>
                </a:cubicBezTo>
                <a:cubicBezTo>
                  <a:pt x="21344" y="5783"/>
                  <a:pt x="21200" y="5034"/>
                  <a:pt x="20711" y="4631"/>
                </a:cubicBezTo>
                <a:cubicBezTo>
                  <a:pt x="20538" y="4458"/>
                  <a:pt x="20307" y="4371"/>
                  <a:pt x="20048" y="4343"/>
                </a:cubicBezTo>
                <a:cubicBezTo>
                  <a:pt x="20048" y="4256"/>
                  <a:pt x="20077" y="4198"/>
                  <a:pt x="20077" y="4112"/>
                </a:cubicBezTo>
                <a:cubicBezTo>
                  <a:pt x="20135" y="3622"/>
                  <a:pt x="19991" y="3162"/>
                  <a:pt x="19645" y="2845"/>
                </a:cubicBezTo>
                <a:cubicBezTo>
                  <a:pt x="19366" y="2589"/>
                  <a:pt x="18992" y="2446"/>
                  <a:pt x="18586" y="2446"/>
                </a:cubicBezTo>
                <a:cubicBezTo>
                  <a:pt x="18489" y="2446"/>
                  <a:pt x="18391" y="2454"/>
                  <a:pt x="18291" y="2470"/>
                </a:cubicBezTo>
                <a:cubicBezTo>
                  <a:pt x="18205" y="2470"/>
                  <a:pt x="18147" y="2470"/>
                  <a:pt x="18061" y="2499"/>
                </a:cubicBezTo>
                <a:cubicBezTo>
                  <a:pt x="18061" y="2211"/>
                  <a:pt x="18032" y="1923"/>
                  <a:pt x="17946" y="1635"/>
                </a:cubicBezTo>
                <a:cubicBezTo>
                  <a:pt x="17715" y="944"/>
                  <a:pt x="17197" y="368"/>
                  <a:pt x="16534" y="137"/>
                </a:cubicBezTo>
                <a:cubicBezTo>
                  <a:pt x="16274" y="47"/>
                  <a:pt x="15997" y="1"/>
                  <a:pt x="15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7">
    <p:bg>
      <p:bgPr>
        <a:solidFill>
          <a:schemeClr val="dk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7"/>
          <p:cNvSpPr/>
          <p:nvPr/>
        </p:nvSpPr>
        <p:spPr>
          <a:xfrm>
            <a:off x="280200" y="191550"/>
            <a:ext cx="8583600" cy="4760400"/>
          </a:xfrm>
          <a:prstGeom prst="roundRect">
            <a:avLst>
              <a:gd name="adj" fmla="val 922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7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7"/>
          <p:cNvSpPr/>
          <p:nvPr/>
        </p:nvSpPr>
        <p:spPr>
          <a:xfrm flipH="1">
            <a:off x="535262" y="390018"/>
            <a:ext cx="576689" cy="199020"/>
          </a:xfrm>
          <a:custGeom>
            <a:avLst/>
            <a:gdLst/>
            <a:ahLst/>
            <a:cxnLst/>
            <a:rect l="l" t="t" r="r" b="b"/>
            <a:pathLst>
              <a:path w="21345" h="7367" extrusionOk="0">
                <a:moveTo>
                  <a:pt x="15715" y="1"/>
                </a:moveTo>
                <a:cubicBezTo>
                  <a:pt x="15279" y="1"/>
                  <a:pt x="14834" y="111"/>
                  <a:pt x="14431" y="339"/>
                </a:cubicBezTo>
                <a:cubicBezTo>
                  <a:pt x="14057" y="569"/>
                  <a:pt x="13769" y="828"/>
                  <a:pt x="13567" y="1145"/>
                </a:cubicBezTo>
                <a:cubicBezTo>
                  <a:pt x="13115" y="550"/>
                  <a:pt x="12349" y="172"/>
                  <a:pt x="11576" y="172"/>
                </a:cubicBezTo>
                <a:cubicBezTo>
                  <a:pt x="11413" y="172"/>
                  <a:pt x="11250" y="188"/>
                  <a:pt x="11090" y="224"/>
                </a:cubicBezTo>
                <a:cubicBezTo>
                  <a:pt x="10255" y="425"/>
                  <a:pt x="9564" y="1116"/>
                  <a:pt x="9333" y="1894"/>
                </a:cubicBezTo>
                <a:cubicBezTo>
                  <a:pt x="8888" y="1520"/>
                  <a:pt x="8291" y="1278"/>
                  <a:pt x="7681" y="1278"/>
                </a:cubicBezTo>
                <a:cubicBezTo>
                  <a:pt x="7541" y="1278"/>
                  <a:pt x="7400" y="1291"/>
                  <a:pt x="7259" y="1318"/>
                </a:cubicBezTo>
                <a:cubicBezTo>
                  <a:pt x="6395" y="1433"/>
                  <a:pt x="5675" y="2038"/>
                  <a:pt x="5358" y="2787"/>
                </a:cubicBezTo>
                <a:cubicBezTo>
                  <a:pt x="5008" y="2542"/>
                  <a:pt x="4584" y="2403"/>
                  <a:pt x="4162" y="2403"/>
                </a:cubicBezTo>
                <a:cubicBezTo>
                  <a:pt x="3890" y="2403"/>
                  <a:pt x="3619" y="2461"/>
                  <a:pt x="3371" y="2585"/>
                </a:cubicBezTo>
                <a:cubicBezTo>
                  <a:pt x="2939" y="2816"/>
                  <a:pt x="2622" y="3190"/>
                  <a:pt x="2478" y="3680"/>
                </a:cubicBezTo>
                <a:cubicBezTo>
                  <a:pt x="2420" y="3882"/>
                  <a:pt x="2420" y="4112"/>
                  <a:pt x="2420" y="4314"/>
                </a:cubicBezTo>
                <a:cubicBezTo>
                  <a:pt x="2318" y="4302"/>
                  <a:pt x="2217" y="4297"/>
                  <a:pt x="2116" y="4297"/>
                </a:cubicBezTo>
                <a:cubicBezTo>
                  <a:pt x="1703" y="4297"/>
                  <a:pt x="1304" y="4393"/>
                  <a:pt x="980" y="4602"/>
                </a:cubicBezTo>
                <a:cubicBezTo>
                  <a:pt x="289" y="5063"/>
                  <a:pt x="1" y="5898"/>
                  <a:pt x="289" y="6589"/>
                </a:cubicBezTo>
                <a:cubicBezTo>
                  <a:pt x="404" y="6877"/>
                  <a:pt x="663" y="7108"/>
                  <a:pt x="1009" y="7252"/>
                </a:cubicBezTo>
                <a:cubicBezTo>
                  <a:pt x="1210" y="7338"/>
                  <a:pt x="1441" y="7367"/>
                  <a:pt x="1642" y="7367"/>
                </a:cubicBezTo>
                <a:cubicBezTo>
                  <a:pt x="1873" y="7367"/>
                  <a:pt x="2103" y="7309"/>
                  <a:pt x="2305" y="7223"/>
                </a:cubicBezTo>
                <a:lnTo>
                  <a:pt x="19616" y="7309"/>
                </a:lnTo>
                <a:cubicBezTo>
                  <a:pt x="20192" y="7309"/>
                  <a:pt x="20711" y="6964"/>
                  <a:pt x="21028" y="6359"/>
                </a:cubicBezTo>
                <a:cubicBezTo>
                  <a:pt x="21344" y="5783"/>
                  <a:pt x="21200" y="5034"/>
                  <a:pt x="20711" y="4631"/>
                </a:cubicBezTo>
                <a:cubicBezTo>
                  <a:pt x="20538" y="4458"/>
                  <a:pt x="20307" y="4371"/>
                  <a:pt x="20048" y="4343"/>
                </a:cubicBezTo>
                <a:cubicBezTo>
                  <a:pt x="20048" y="4256"/>
                  <a:pt x="20077" y="4198"/>
                  <a:pt x="20077" y="4112"/>
                </a:cubicBezTo>
                <a:cubicBezTo>
                  <a:pt x="20135" y="3622"/>
                  <a:pt x="19991" y="3162"/>
                  <a:pt x="19645" y="2845"/>
                </a:cubicBezTo>
                <a:cubicBezTo>
                  <a:pt x="19366" y="2589"/>
                  <a:pt x="18992" y="2446"/>
                  <a:pt x="18586" y="2446"/>
                </a:cubicBezTo>
                <a:cubicBezTo>
                  <a:pt x="18489" y="2446"/>
                  <a:pt x="18391" y="2454"/>
                  <a:pt x="18291" y="2470"/>
                </a:cubicBezTo>
                <a:cubicBezTo>
                  <a:pt x="18205" y="2470"/>
                  <a:pt x="18147" y="2470"/>
                  <a:pt x="18061" y="2499"/>
                </a:cubicBezTo>
                <a:cubicBezTo>
                  <a:pt x="18061" y="2211"/>
                  <a:pt x="18032" y="1923"/>
                  <a:pt x="17946" y="1635"/>
                </a:cubicBezTo>
                <a:cubicBezTo>
                  <a:pt x="17715" y="944"/>
                  <a:pt x="17197" y="368"/>
                  <a:pt x="16534" y="137"/>
                </a:cubicBezTo>
                <a:cubicBezTo>
                  <a:pt x="16274" y="47"/>
                  <a:pt x="15997" y="1"/>
                  <a:pt x="15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bg>
      <p:bgPr>
        <a:solidFill>
          <a:schemeClr val="dk2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9"/>
          <p:cNvSpPr/>
          <p:nvPr/>
        </p:nvSpPr>
        <p:spPr>
          <a:xfrm>
            <a:off x="280200" y="191550"/>
            <a:ext cx="8583600" cy="4760400"/>
          </a:xfrm>
          <a:prstGeom prst="roundRect">
            <a:avLst>
              <a:gd name="adj" fmla="val 9228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29"/>
          <p:cNvGrpSpPr/>
          <p:nvPr/>
        </p:nvGrpSpPr>
        <p:grpSpPr>
          <a:xfrm>
            <a:off x="7675647" y="4559127"/>
            <a:ext cx="755347" cy="392826"/>
            <a:chOff x="3052472" y="4559127"/>
            <a:chExt cx="755347" cy="392826"/>
          </a:xfrm>
        </p:grpSpPr>
        <p:sp>
          <p:nvSpPr>
            <p:cNvPr id="462" name="Google Shape;462;p29"/>
            <p:cNvSpPr/>
            <p:nvPr/>
          </p:nvSpPr>
          <p:spPr>
            <a:xfrm>
              <a:off x="3052472" y="4559127"/>
              <a:ext cx="755347" cy="392826"/>
            </a:xfrm>
            <a:custGeom>
              <a:avLst/>
              <a:gdLst/>
              <a:ahLst/>
              <a:cxnLst/>
              <a:rect l="l" t="t" r="r" b="b"/>
              <a:pathLst>
                <a:path w="17946" h="9333" extrusionOk="0">
                  <a:moveTo>
                    <a:pt x="346" y="0"/>
                  </a:moveTo>
                  <a:cubicBezTo>
                    <a:pt x="173" y="0"/>
                    <a:pt x="0" y="144"/>
                    <a:pt x="0" y="346"/>
                  </a:cubicBezTo>
                  <a:lnTo>
                    <a:pt x="0" y="8987"/>
                  </a:lnTo>
                  <a:cubicBezTo>
                    <a:pt x="0" y="9160"/>
                    <a:pt x="173" y="9333"/>
                    <a:pt x="346" y="9333"/>
                  </a:cubicBezTo>
                  <a:lnTo>
                    <a:pt x="17600" y="9333"/>
                  </a:lnTo>
                  <a:cubicBezTo>
                    <a:pt x="17772" y="9333"/>
                    <a:pt x="17945" y="9160"/>
                    <a:pt x="17945" y="8987"/>
                  </a:cubicBezTo>
                  <a:lnTo>
                    <a:pt x="17945" y="346"/>
                  </a:lnTo>
                  <a:cubicBezTo>
                    <a:pt x="17945" y="144"/>
                    <a:pt x="17772" y="0"/>
                    <a:pt x="17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3052472" y="4591831"/>
              <a:ext cx="755347" cy="360122"/>
            </a:xfrm>
            <a:custGeom>
              <a:avLst/>
              <a:gdLst/>
              <a:ahLst/>
              <a:cxnLst/>
              <a:rect l="l" t="t" r="r" b="b"/>
              <a:pathLst>
                <a:path w="17946" h="8556" extrusionOk="0">
                  <a:moveTo>
                    <a:pt x="0" y="1"/>
                  </a:moveTo>
                  <a:lnTo>
                    <a:pt x="0" y="8556"/>
                  </a:lnTo>
                  <a:lnTo>
                    <a:pt x="17945" y="8556"/>
                  </a:lnTo>
                  <a:lnTo>
                    <a:pt x="17945" y="7778"/>
                  </a:lnTo>
                  <a:lnTo>
                    <a:pt x="17628" y="7749"/>
                  </a:lnTo>
                  <a:cubicBezTo>
                    <a:pt x="10715" y="7173"/>
                    <a:pt x="4523" y="3457"/>
                    <a:pt x="576" y="43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3311920" y="4791885"/>
              <a:ext cx="243701" cy="155228"/>
            </a:xfrm>
            <a:custGeom>
              <a:avLst/>
              <a:gdLst/>
              <a:ahLst/>
              <a:cxnLst/>
              <a:rect l="l" t="t" r="r" b="b"/>
              <a:pathLst>
                <a:path w="5790" h="3688" extrusionOk="0">
                  <a:moveTo>
                    <a:pt x="346" y="0"/>
                  </a:moveTo>
                  <a:cubicBezTo>
                    <a:pt x="144" y="0"/>
                    <a:pt x="0" y="144"/>
                    <a:pt x="0" y="346"/>
                  </a:cubicBezTo>
                  <a:lnTo>
                    <a:pt x="0" y="3342"/>
                  </a:lnTo>
                  <a:cubicBezTo>
                    <a:pt x="0" y="3515"/>
                    <a:pt x="144" y="3687"/>
                    <a:pt x="346" y="3687"/>
                  </a:cubicBezTo>
                  <a:lnTo>
                    <a:pt x="5444" y="3687"/>
                  </a:lnTo>
                  <a:cubicBezTo>
                    <a:pt x="5646" y="3687"/>
                    <a:pt x="5790" y="3515"/>
                    <a:pt x="5790" y="3342"/>
                  </a:cubicBezTo>
                  <a:lnTo>
                    <a:pt x="5790" y="346"/>
                  </a:lnTo>
                  <a:cubicBezTo>
                    <a:pt x="5790" y="144"/>
                    <a:pt x="5646" y="0"/>
                    <a:pt x="54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3165234" y="4654882"/>
              <a:ext cx="71553" cy="149167"/>
            </a:xfrm>
            <a:custGeom>
              <a:avLst/>
              <a:gdLst/>
              <a:ahLst/>
              <a:cxnLst/>
              <a:rect l="l" t="t" r="r" b="b"/>
              <a:pathLst>
                <a:path w="1700" h="3544" extrusionOk="0">
                  <a:moveTo>
                    <a:pt x="0" y="1"/>
                  </a:moveTo>
                  <a:lnTo>
                    <a:pt x="0" y="3543"/>
                  </a:lnTo>
                  <a:lnTo>
                    <a:pt x="1700" y="3543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3621077" y="4654882"/>
              <a:ext cx="71553" cy="149167"/>
            </a:xfrm>
            <a:custGeom>
              <a:avLst/>
              <a:gdLst/>
              <a:ahLst/>
              <a:cxnLst/>
              <a:rect l="l" t="t" r="r" b="b"/>
              <a:pathLst>
                <a:path w="1700" h="3544" extrusionOk="0">
                  <a:moveTo>
                    <a:pt x="0" y="1"/>
                  </a:moveTo>
                  <a:lnTo>
                    <a:pt x="0" y="3543"/>
                  </a:lnTo>
                  <a:lnTo>
                    <a:pt x="1700" y="3543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9"/>
          <p:cNvGrpSpPr/>
          <p:nvPr/>
        </p:nvGrpSpPr>
        <p:grpSpPr>
          <a:xfrm>
            <a:off x="673295" y="4406345"/>
            <a:ext cx="238861" cy="545612"/>
            <a:chOff x="4949545" y="4030520"/>
            <a:chExt cx="238861" cy="545612"/>
          </a:xfrm>
        </p:grpSpPr>
        <p:sp>
          <p:nvSpPr>
            <p:cNvPr id="468" name="Google Shape;468;p29"/>
            <p:cNvSpPr/>
            <p:nvPr/>
          </p:nvSpPr>
          <p:spPr>
            <a:xfrm>
              <a:off x="4949545" y="4030520"/>
              <a:ext cx="238861" cy="402549"/>
            </a:xfrm>
            <a:custGeom>
              <a:avLst/>
              <a:gdLst/>
              <a:ahLst/>
              <a:cxnLst/>
              <a:rect l="l" t="t" r="r" b="b"/>
              <a:pathLst>
                <a:path w="5675" h="9564" extrusionOk="0">
                  <a:moveTo>
                    <a:pt x="2852" y="0"/>
                  </a:moveTo>
                  <a:cubicBezTo>
                    <a:pt x="2737" y="0"/>
                    <a:pt x="2622" y="29"/>
                    <a:pt x="2564" y="116"/>
                  </a:cubicBezTo>
                  <a:cubicBezTo>
                    <a:pt x="2449" y="260"/>
                    <a:pt x="0" y="3572"/>
                    <a:pt x="0" y="5992"/>
                  </a:cubicBezTo>
                  <a:cubicBezTo>
                    <a:pt x="0" y="9218"/>
                    <a:pt x="1988" y="9563"/>
                    <a:pt x="2852" y="9563"/>
                  </a:cubicBezTo>
                  <a:cubicBezTo>
                    <a:pt x="3687" y="9563"/>
                    <a:pt x="5675" y="9218"/>
                    <a:pt x="5675" y="5992"/>
                  </a:cubicBezTo>
                  <a:cubicBezTo>
                    <a:pt x="5675" y="3572"/>
                    <a:pt x="3226" y="260"/>
                    <a:pt x="3111" y="116"/>
                  </a:cubicBezTo>
                  <a:cubicBezTo>
                    <a:pt x="3054" y="29"/>
                    <a:pt x="2938" y="0"/>
                    <a:pt x="2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5005315" y="4178424"/>
              <a:ext cx="127322" cy="397708"/>
            </a:xfrm>
            <a:custGeom>
              <a:avLst/>
              <a:gdLst/>
              <a:ahLst/>
              <a:cxnLst/>
              <a:rect l="l" t="t" r="r" b="b"/>
              <a:pathLst>
                <a:path w="3025" h="9449" extrusionOk="0">
                  <a:moveTo>
                    <a:pt x="1585" y="1"/>
                  </a:moveTo>
                  <a:cubicBezTo>
                    <a:pt x="1383" y="1"/>
                    <a:pt x="1239" y="145"/>
                    <a:pt x="1239" y="346"/>
                  </a:cubicBezTo>
                  <a:lnTo>
                    <a:pt x="1239" y="3428"/>
                  </a:lnTo>
                  <a:lnTo>
                    <a:pt x="663" y="2679"/>
                  </a:lnTo>
                  <a:cubicBezTo>
                    <a:pt x="611" y="2576"/>
                    <a:pt x="507" y="2524"/>
                    <a:pt x="402" y="2524"/>
                  </a:cubicBezTo>
                  <a:cubicBezTo>
                    <a:pt x="331" y="2524"/>
                    <a:pt x="260" y="2547"/>
                    <a:pt x="202" y="2593"/>
                  </a:cubicBezTo>
                  <a:cubicBezTo>
                    <a:pt x="29" y="2708"/>
                    <a:pt x="0" y="2910"/>
                    <a:pt x="116" y="3083"/>
                  </a:cubicBezTo>
                  <a:lnTo>
                    <a:pt x="1181" y="4552"/>
                  </a:lnTo>
                  <a:cubicBezTo>
                    <a:pt x="1181" y="4580"/>
                    <a:pt x="1210" y="4580"/>
                    <a:pt x="1239" y="4580"/>
                  </a:cubicBezTo>
                  <a:lnTo>
                    <a:pt x="1239" y="9103"/>
                  </a:lnTo>
                  <a:cubicBezTo>
                    <a:pt x="1239" y="9304"/>
                    <a:pt x="1383" y="9448"/>
                    <a:pt x="1585" y="9448"/>
                  </a:cubicBezTo>
                  <a:cubicBezTo>
                    <a:pt x="1757" y="9448"/>
                    <a:pt x="1930" y="9304"/>
                    <a:pt x="1930" y="9103"/>
                  </a:cubicBezTo>
                  <a:lnTo>
                    <a:pt x="1930" y="2420"/>
                  </a:lnTo>
                  <a:cubicBezTo>
                    <a:pt x="1988" y="2420"/>
                    <a:pt x="2074" y="2362"/>
                    <a:pt x="2103" y="2305"/>
                  </a:cubicBezTo>
                  <a:lnTo>
                    <a:pt x="2910" y="1124"/>
                  </a:lnTo>
                  <a:cubicBezTo>
                    <a:pt x="3025" y="980"/>
                    <a:pt x="2996" y="749"/>
                    <a:pt x="2823" y="663"/>
                  </a:cubicBezTo>
                  <a:cubicBezTo>
                    <a:pt x="2766" y="617"/>
                    <a:pt x="2694" y="594"/>
                    <a:pt x="2622" y="594"/>
                  </a:cubicBezTo>
                  <a:cubicBezTo>
                    <a:pt x="2513" y="594"/>
                    <a:pt x="2403" y="646"/>
                    <a:pt x="2333" y="749"/>
                  </a:cubicBezTo>
                  <a:lnTo>
                    <a:pt x="1930" y="1354"/>
                  </a:lnTo>
                  <a:lnTo>
                    <a:pt x="1930" y="346"/>
                  </a:lnTo>
                  <a:cubicBezTo>
                    <a:pt x="1930" y="145"/>
                    <a:pt x="1757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ubik SemiBold"/>
              <a:buNone/>
              <a:defRPr sz="3000">
                <a:solidFill>
                  <a:schemeClr val="accent2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ubik SemiBold"/>
              <a:buNone/>
              <a:defRPr sz="3000">
                <a:solidFill>
                  <a:schemeClr val="accent2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ubik SemiBold"/>
              <a:buNone/>
              <a:defRPr sz="3000">
                <a:solidFill>
                  <a:schemeClr val="accent2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ubik SemiBold"/>
              <a:buNone/>
              <a:defRPr sz="3000">
                <a:solidFill>
                  <a:schemeClr val="accent2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ubik SemiBold"/>
              <a:buNone/>
              <a:defRPr sz="3000">
                <a:solidFill>
                  <a:schemeClr val="accent2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ubik SemiBold"/>
              <a:buNone/>
              <a:defRPr sz="3000">
                <a:solidFill>
                  <a:schemeClr val="accent2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ubik SemiBold"/>
              <a:buNone/>
              <a:defRPr sz="3000">
                <a:solidFill>
                  <a:schemeClr val="accent2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ubik SemiBold"/>
              <a:buNone/>
              <a:defRPr sz="3000">
                <a:solidFill>
                  <a:schemeClr val="accent2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ubik SemiBold"/>
              <a:buNone/>
              <a:defRPr sz="3000">
                <a:solidFill>
                  <a:schemeClr val="accent2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8156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1" r:id="rId5"/>
    <p:sldLayoutId id="2147483665" r:id="rId6"/>
    <p:sldLayoutId id="2147483668" r:id="rId7"/>
    <p:sldLayoutId id="2147483673" r:id="rId8"/>
    <p:sldLayoutId id="2147483675" r:id="rId9"/>
    <p:sldLayoutId id="2147483676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4"/>
          <p:cNvSpPr txBox="1">
            <a:spLocks noGrp="1"/>
          </p:cNvSpPr>
          <p:nvPr>
            <p:ph type="ctrTitle"/>
          </p:nvPr>
        </p:nvSpPr>
        <p:spPr>
          <a:xfrm>
            <a:off x="152400" y="514350"/>
            <a:ext cx="8686800" cy="17525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Climate Change and Ageing in Pakistan: Impacts and Policy Pathways for Protecting Older People</a:t>
            </a:r>
            <a:endParaRPr sz="32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91" name="Google Shape;491;p34"/>
          <p:cNvSpPr txBox="1">
            <a:spLocks noGrp="1"/>
          </p:cNvSpPr>
          <p:nvPr>
            <p:ph type="subTitle" idx="1"/>
          </p:nvPr>
        </p:nvSpPr>
        <p:spPr>
          <a:xfrm>
            <a:off x="2799525" y="3126188"/>
            <a:ext cx="3544950" cy="3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Muhammad Mumtaz, PhD</a:t>
            </a:r>
            <a:endParaRPr dirty="0"/>
          </a:p>
        </p:txBody>
      </p:sp>
      <p:cxnSp>
        <p:nvCxnSpPr>
          <p:cNvPr id="492" name="Google Shape;492;p34"/>
          <p:cNvCxnSpPr/>
          <p:nvPr/>
        </p:nvCxnSpPr>
        <p:spPr>
          <a:xfrm>
            <a:off x="2608050" y="3028950"/>
            <a:ext cx="3927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491;p34">
            <a:extLst>
              <a:ext uri="{FF2B5EF4-FFF2-40B4-BE49-F238E27FC236}">
                <a16:creationId xmlns:a16="http://schemas.microsoft.com/office/drawing/2014/main" id="{1C72B1D0-9D90-FEE6-25B6-2BE4939873EB}"/>
              </a:ext>
            </a:extLst>
          </p:cNvPr>
          <p:cNvSpPr txBox="1">
            <a:spLocks/>
          </p:cNvSpPr>
          <p:nvPr/>
        </p:nvSpPr>
        <p:spPr>
          <a:xfrm>
            <a:off x="1447800" y="4302043"/>
            <a:ext cx="64770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en-US" sz="2800" b="1" dirty="0"/>
              <a:t>Fatima Jinnah Women University, Rawalpindi, Pakistan</a:t>
            </a:r>
            <a:endParaRPr lang="cs-CZ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>
            <a:spLocks noGrp="1"/>
          </p:cNvSpPr>
          <p:nvPr>
            <p:ph type="subTitle" idx="1"/>
          </p:nvPr>
        </p:nvSpPr>
        <p:spPr>
          <a:xfrm>
            <a:off x="1052611" y="1733550"/>
            <a:ext cx="206738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buClr>
                <a:srgbClr val="000000"/>
              </a:buClr>
              <a:buSzTx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Population aged </a:t>
            </a:r>
            <a:r>
              <a:rPr lang="en-US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60+: 16.5 million (6.9% of population)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(2023)</a:t>
            </a:r>
          </a:p>
        </p:txBody>
      </p:sp>
      <p:sp>
        <p:nvSpPr>
          <p:cNvPr id="509" name="Google Shape;509;p36"/>
          <p:cNvSpPr txBox="1">
            <a:spLocks noGrp="1"/>
          </p:cNvSpPr>
          <p:nvPr>
            <p:ph type="subTitle" idx="4"/>
          </p:nvPr>
        </p:nvSpPr>
        <p:spPr>
          <a:xfrm>
            <a:off x="3409500" y="17335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Tx/>
            </a:pPr>
            <a:r>
              <a:rPr lang="en-US" dirty="0"/>
              <a:t>By 2050 → ~</a:t>
            </a:r>
            <a:r>
              <a:rPr lang="en-US" b="1" dirty="0"/>
              <a:t>36.5 million elderly</a:t>
            </a:r>
            <a:r>
              <a:rPr lang="en-US" dirty="0"/>
              <a:t> (≈10% of population)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0" name="Google Shape;510;p36"/>
          <p:cNvSpPr txBox="1">
            <a:spLocks noGrp="1"/>
          </p:cNvSpPr>
          <p:nvPr>
            <p:ph type="title"/>
          </p:nvPr>
        </p:nvSpPr>
        <p:spPr>
          <a:xfrm>
            <a:off x="1491575" y="1337097"/>
            <a:ext cx="9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13" name="Google Shape;513;p36"/>
          <p:cNvSpPr txBox="1">
            <a:spLocks noGrp="1"/>
          </p:cNvSpPr>
          <p:nvPr>
            <p:ph type="title" idx="7"/>
          </p:nvPr>
        </p:nvSpPr>
        <p:spPr>
          <a:xfrm>
            <a:off x="4038600" y="1352550"/>
            <a:ext cx="9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15" name="Google Shape;515;p36"/>
          <p:cNvSpPr txBox="1">
            <a:spLocks noGrp="1"/>
          </p:cNvSpPr>
          <p:nvPr>
            <p:ph type="subTitle" idx="9"/>
          </p:nvPr>
        </p:nvSpPr>
        <p:spPr>
          <a:xfrm>
            <a:off x="5900844" y="1733550"/>
            <a:ext cx="25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Tx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NCDs = 85% of disease burden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among elderly (cardio &amp; respiratory leading)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7" name="Google Shape;517;p36"/>
          <p:cNvSpPr txBox="1">
            <a:spLocks noGrp="1"/>
          </p:cNvSpPr>
          <p:nvPr>
            <p:ph type="title" idx="14"/>
          </p:nvPr>
        </p:nvSpPr>
        <p:spPr>
          <a:xfrm>
            <a:off x="6781800" y="1352550"/>
            <a:ext cx="9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24" name="Google Shape;524;p36"/>
          <p:cNvSpPr txBox="1">
            <a:spLocks noGrp="1"/>
          </p:cNvSpPr>
          <p:nvPr>
            <p:ph type="title" idx="21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Pakistan’s Context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1480289" y="2865677"/>
            <a:ext cx="663964" cy="554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10762C"/>
              </a:buClr>
              <a:buSzPts val="3000"/>
            </a:pPr>
            <a:r>
              <a:rPr lang="en" sz="2800" dirty="0">
                <a:solidFill>
                  <a:srgbClr val="10762C"/>
                </a:solidFill>
                <a:latin typeface="Rubik SemiBold"/>
                <a:cs typeface="Rubik SemiBold"/>
                <a:sym typeface="Rubik SemiBold"/>
              </a:rPr>
              <a:t>04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3333750"/>
            <a:ext cx="2438400" cy="81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dirty="0"/>
              <a:t>2022 floods: </a:t>
            </a:r>
            <a:r>
              <a:rPr lang="en-US" b="1" dirty="0"/>
              <a:t>71.4% of elderly reported illness/disability</a:t>
            </a:r>
            <a:r>
              <a:rPr lang="en-US" dirty="0"/>
              <a:t> post-flood </a:t>
            </a:r>
            <a:endParaRPr lang="en-US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2865677"/>
            <a:ext cx="652743" cy="554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10762C"/>
              </a:buClr>
              <a:buSzPts val="3000"/>
            </a:pPr>
            <a:r>
              <a:rPr lang="en" sz="2800" dirty="0">
                <a:solidFill>
                  <a:srgbClr val="10762C"/>
                </a:solidFill>
                <a:latin typeface="Rubik SemiBold"/>
                <a:cs typeface="Rubik SemiBold"/>
                <a:sym typeface="Rubik SemiBold"/>
              </a:rPr>
              <a:t>05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3333750"/>
            <a:ext cx="25146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b="1" dirty="0"/>
              <a:t>87% of elderly in flood areas had a chronic condition</a:t>
            </a:r>
            <a:r>
              <a:rPr lang="en-US" dirty="0"/>
              <a:t>, but only 51% accessed healthcare</a:t>
            </a:r>
            <a:endParaRPr lang="en-US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57046" y="2865677"/>
            <a:ext cx="654346" cy="554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10762C"/>
              </a:buClr>
              <a:buSzPts val="3000"/>
            </a:pPr>
            <a:r>
              <a:rPr lang="en" sz="2800" dirty="0">
                <a:solidFill>
                  <a:srgbClr val="10762C"/>
                </a:solidFill>
                <a:latin typeface="Rubik SemiBold"/>
                <a:cs typeface="Rubik SemiBold"/>
                <a:sym typeface="Rubik SemiBold"/>
              </a:rPr>
              <a:t>06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3600" y="3345706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/>
              <a:t>2024 heat wave</a:t>
            </a:r>
            <a:r>
              <a:rPr lang="en-US" dirty="0"/>
              <a:t>: 568 deaths reported in Karachi morgue, </a:t>
            </a:r>
            <a:r>
              <a:rPr lang="en-US" b="1" dirty="0"/>
              <a:t>many elderly</a:t>
            </a:r>
          </a:p>
        </p:txBody>
      </p:sp>
    </p:spTree>
    <p:extLst>
      <p:ext uri="{BB962C8B-B14F-4D97-AF65-F5344CB8AC3E}">
        <p14:creationId xmlns:p14="http://schemas.microsoft.com/office/powerpoint/2010/main" val="2011594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>
            <a:spLocks noGrp="1"/>
          </p:cNvSpPr>
          <p:nvPr>
            <p:ph type="subTitle" idx="1"/>
          </p:nvPr>
        </p:nvSpPr>
        <p:spPr>
          <a:xfrm>
            <a:off x="824011" y="1733550"/>
            <a:ext cx="230018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buClr>
                <a:srgbClr val="000000"/>
              </a:buClr>
              <a:buSzTx/>
            </a:pPr>
            <a:r>
              <a:rPr lang="en-US" dirty="0"/>
              <a:t>~</a:t>
            </a:r>
            <a:r>
              <a:rPr lang="en-US" b="1" dirty="0"/>
              <a:t>69% of elderly lacked proper shelter</a:t>
            </a:r>
            <a:r>
              <a:rPr lang="en-US" dirty="0"/>
              <a:t>, 63% lacked toilets, 62% lacked bathing facilities in flood zones</a:t>
            </a:r>
            <a:endParaRPr lang="en-US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9" name="Google Shape;509;p36"/>
          <p:cNvSpPr txBox="1">
            <a:spLocks noGrp="1"/>
          </p:cNvSpPr>
          <p:nvPr>
            <p:ph type="subTitle" idx="4"/>
          </p:nvPr>
        </p:nvSpPr>
        <p:spPr>
          <a:xfrm>
            <a:off x="3276600" y="1733550"/>
            <a:ext cx="251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Tx/>
            </a:pPr>
            <a:r>
              <a:rPr lang="en-US" b="1" dirty="0"/>
              <a:t>78% of elderly in Sindh</a:t>
            </a:r>
            <a:r>
              <a:rPr lang="en-US" dirty="0"/>
              <a:t> reported insufficient food; </a:t>
            </a:r>
            <a:r>
              <a:rPr lang="en-US" b="1" dirty="0"/>
              <a:t>59% lacked clean drinking water</a:t>
            </a:r>
            <a:r>
              <a:rPr lang="en-US" dirty="0"/>
              <a:t> post-floods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0" name="Google Shape;510;p36"/>
          <p:cNvSpPr txBox="1">
            <a:spLocks noGrp="1"/>
          </p:cNvSpPr>
          <p:nvPr>
            <p:ph type="title"/>
          </p:nvPr>
        </p:nvSpPr>
        <p:spPr>
          <a:xfrm>
            <a:off x="1491575" y="1337097"/>
            <a:ext cx="9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513" name="Google Shape;513;p36"/>
          <p:cNvSpPr txBox="1">
            <a:spLocks noGrp="1"/>
          </p:cNvSpPr>
          <p:nvPr>
            <p:ph type="title" idx="7"/>
          </p:nvPr>
        </p:nvSpPr>
        <p:spPr>
          <a:xfrm>
            <a:off x="4038600" y="1352550"/>
            <a:ext cx="9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08</a:t>
            </a:r>
            <a:endParaRPr dirty="0"/>
          </a:p>
        </p:txBody>
      </p:sp>
      <p:sp>
        <p:nvSpPr>
          <p:cNvPr id="515" name="Google Shape;515;p36"/>
          <p:cNvSpPr txBox="1">
            <a:spLocks noGrp="1"/>
          </p:cNvSpPr>
          <p:nvPr>
            <p:ph type="subTitle" idx="9"/>
          </p:nvPr>
        </p:nvSpPr>
        <p:spPr>
          <a:xfrm>
            <a:off x="5900844" y="1733550"/>
            <a:ext cx="259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Tx/>
            </a:pPr>
            <a:r>
              <a:rPr lang="en-US" dirty="0"/>
              <a:t>post-floods, only </a:t>
            </a:r>
            <a:r>
              <a:rPr lang="en-US" b="1" dirty="0"/>
              <a:t>24% of elderly</a:t>
            </a:r>
            <a:r>
              <a:rPr lang="en-US" dirty="0"/>
              <a:t> reported any income; majority dependent on family or aid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7" name="Google Shape;517;p36"/>
          <p:cNvSpPr txBox="1">
            <a:spLocks noGrp="1"/>
          </p:cNvSpPr>
          <p:nvPr>
            <p:ph type="title" idx="14"/>
          </p:nvPr>
        </p:nvSpPr>
        <p:spPr>
          <a:xfrm>
            <a:off x="6781800" y="1352550"/>
            <a:ext cx="9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09</a:t>
            </a:r>
            <a:endParaRPr dirty="0"/>
          </a:p>
        </p:txBody>
      </p:sp>
      <p:sp>
        <p:nvSpPr>
          <p:cNvPr id="524" name="Google Shape;524;p36"/>
          <p:cNvSpPr txBox="1">
            <a:spLocks noGrp="1"/>
          </p:cNvSpPr>
          <p:nvPr>
            <p:ph type="title" idx="21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Pakistan’s Context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1606681" y="2906147"/>
            <a:ext cx="596638" cy="554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10762C"/>
              </a:buClr>
              <a:buSzPts val="3000"/>
            </a:pPr>
            <a:r>
              <a:rPr lang="en" sz="2800" dirty="0">
                <a:solidFill>
                  <a:srgbClr val="10762C"/>
                </a:solidFill>
                <a:latin typeface="Rubik SemiBold"/>
                <a:cs typeface="Rubik SemiBold"/>
                <a:sym typeface="Rubik SemiBold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433058"/>
            <a:ext cx="2438400" cy="1065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dirty="0"/>
              <a:t>only ~</a:t>
            </a:r>
            <a:r>
              <a:rPr lang="en-US" b="1" dirty="0"/>
              <a:t>2.3% of elderly</a:t>
            </a:r>
            <a:r>
              <a:rPr lang="en-US" dirty="0"/>
              <a:t> outside public sector receive pensions → high vulnerability</a:t>
            </a:r>
            <a:endParaRPr lang="en-US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2906147"/>
            <a:ext cx="527709" cy="554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10762C"/>
              </a:buClr>
              <a:buSzPts val="3000"/>
            </a:pPr>
            <a:r>
              <a:rPr lang="en" sz="2800" dirty="0">
                <a:solidFill>
                  <a:srgbClr val="10762C"/>
                </a:solidFill>
                <a:latin typeface="Rubik SemiBold"/>
                <a:cs typeface="Rubik SemiBold"/>
                <a:sym typeface="Rubik SemiBold"/>
              </a:rPr>
              <a:t>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0400" y="3373032"/>
            <a:ext cx="306742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dirty="0">
                <a:solidFill>
                  <a:srgbClr val="C00000"/>
                </a:solidFill>
              </a:rPr>
              <a:t>reduces average life expectancy by </a:t>
            </a:r>
            <a:r>
              <a:rPr lang="en-US" b="1" dirty="0">
                <a:solidFill>
                  <a:srgbClr val="C00000"/>
                </a:solidFill>
              </a:rPr>
              <a:t>3.9 years nationally</a:t>
            </a:r>
            <a:r>
              <a:rPr lang="en-US" dirty="0">
                <a:solidFill>
                  <a:srgbClr val="C00000"/>
                </a:solidFill>
              </a:rPr>
              <a:t>; in Lahore, up to </a:t>
            </a:r>
            <a:r>
              <a:rPr lang="en-US" b="1" dirty="0">
                <a:solidFill>
                  <a:srgbClr val="C00000"/>
                </a:solidFill>
              </a:rPr>
              <a:t>7 years</a:t>
            </a:r>
            <a:r>
              <a:rPr lang="en-US" dirty="0">
                <a:solidFill>
                  <a:srgbClr val="C00000"/>
                </a:solidFill>
              </a:rPr>
              <a:t> lost if trends persist; causes ~</a:t>
            </a:r>
            <a:r>
              <a:rPr lang="en-US" b="1" dirty="0">
                <a:solidFill>
                  <a:srgbClr val="C00000"/>
                </a:solidFill>
              </a:rPr>
              <a:t>128,000 deaths annually</a:t>
            </a:r>
            <a:r>
              <a:rPr lang="en-US" dirty="0">
                <a:solidFill>
                  <a:srgbClr val="C00000"/>
                </a:solidFill>
              </a:rPr>
              <a:t> (many elderly)</a:t>
            </a:r>
            <a:endParaRPr lang="en-US" dirty="0">
              <a:solidFill>
                <a:srgbClr val="C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3200" y="3433058"/>
            <a:ext cx="205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/>
            <a:r>
              <a:rPr lang="en-US" dirty="0"/>
              <a:t>2022 floods: </a:t>
            </a:r>
            <a:r>
              <a:rPr lang="en-US" b="1" dirty="0"/>
              <a:t>33 million affected,</a:t>
            </a:r>
            <a:r>
              <a:rPr lang="en-US" dirty="0"/>
              <a:t> thousands of elderly displaced</a:t>
            </a:r>
          </a:p>
        </p:txBody>
      </p:sp>
      <p:sp>
        <p:nvSpPr>
          <p:cNvPr id="4" name="Rectangle 3"/>
          <p:cNvSpPr/>
          <p:nvPr/>
        </p:nvSpPr>
        <p:spPr>
          <a:xfrm>
            <a:off x="7102339" y="2952750"/>
            <a:ext cx="583814" cy="554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10762C"/>
              </a:buClr>
              <a:buSzPts val="3000"/>
            </a:pPr>
            <a:r>
              <a:rPr lang="en" sz="2800" dirty="0">
                <a:solidFill>
                  <a:srgbClr val="10762C"/>
                </a:solidFill>
                <a:latin typeface="Rubik SemiBold"/>
                <a:cs typeface="Rubik SemiBold"/>
                <a:sym typeface="Rubik SemiBold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9719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Pakistan’s Policy Response to Climate Change</a:t>
            </a:r>
            <a:endParaRPr dirty="0"/>
          </a:p>
        </p:txBody>
      </p:sp>
      <p:sp>
        <p:nvSpPr>
          <p:cNvPr id="809" name="Google Shape;809;p53"/>
          <p:cNvSpPr txBox="1">
            <a:spLocks noGrp="1"/>
          </p:cNvSpPr>
          <p:nvPr>
            <p:ph type="subTitle" idx="1"/>
          </p:nvPr>
        </p:nvSpPr>
        <p:spPr>
          <a:xfrm>
            <a:off x="304800" y="1352550"/>
            <a:ext cx="85344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Climate Change Policy of Pakistan (NCCP)</a:t>
            </a:r>
          </a:p>
          <a:p>
            <a:pPr marL="139700" indent="0">
              <a:buNone/>
              <a:defRPr/>
            </a:pPr>
            <a:r>
              <a:rPr lang="en-US" sz="2000" i="1" dirty="0">
                <a:highlight>
                  <a:srgbClr val="00FF00"/>
                </a:highlight>
              </a:rPr>
              <a:t>Ensure that the elderly, children, disabled and women get particular priority in evacuation strategies</a:t>
            </a:r>
            <a:endParaRPr lang="pt-BR" altLang="en-US" sz="2000" i="1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Framework for Implementation of NCCP</a:t>
            </a:r>
          </a:p>
          <a:p>
            <a:pPr marL="139700" indent="0">
              <a:buNone/>
              <a:defRPr/>
            </a:pPr>
            <a:r>
              <a:rPr lang="en-US" altLang="en-US" sz="2000" i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Set-up system where old, children and disabled get particular focus during evacuation. </a:t>
            </a:r>
            <a:endParaRPr lang="pt-BR" altLang="en-US" sz="2000" i="1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Establishment of Climate Change Council and Climate Change Authority </a:t>
            </a:r>
          </a:p>
          <a:p>
            <a:pPr>
              <a:defRPr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18th Constitutional Amendment </a:t>
            </a:r>
          </a:p>
        </p:txBody>
      </p:sp>
    </p:spTree>
    <p:extLst>
      <p:ext uri="{BB962C8B-B14F-4D97-AF65-F5344CB8AC3E}">
        <p14:creationId xmlns:p14="http://schemas.microsoft.com/office/powerpoint/2010/main" val="379744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>
          <a:extLst>
            <a:ext uri="{FF2B5EF4-FFF2-40B4-BE49-F238E27FC236}">
              <a16:creationId xmlns:a16="http://schemas.microsoft.com/office/drawing/2014/main" id="{E2B44D63-76B3-EB37-6C19-A816D9D1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>
            <a:extLst>
              <a:ext uri="{FF2B5EF4-FFF2-40B4-BE49-F238E27FC236}">
                <a16:creationId xmlns:a16="http://schemas.microsoft.com/office/drawing/2014/main" id="{97A22D67-D0CC-210D-B195-B5EF2E949E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Pakistan’s Policy Response to Climate Change</a:t>
            </a:r>
            <a:endParaRPr dirty="0"/>
          </a:p>
        </p:txBody>
      </p:sp>
      <p:sp>
        <p:nvSpPr>
          <p:cNvPr id="809" name="Google Shape;809;p53">
            <a:extLst>
              <a:ext uri="{FF2B5EF4-FFF2-40B4-BE49-F238E27FC236}">
                <a16:creationId xmlns:a16="http://schemas.microsoft.com/office/drawing/2014/main" id="{F4E397F6-3369-54EC-4EED-D6A326A504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800" y="1352550"/>
            <a:ext cx="8534400" cy="33265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Emergence of Provincial Climate Change Policies:</a:t>
            </a:r>
          </a:p>
          <a:p>
            <a:pPr>
              <a:defRPr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Punjab Climate Change Policy: </a:t>
            </a:r>
            <a:r>
              <a:rPr lang="pt-BR" altLang="en-US" sz="2000" dirty="0">
                <a:solidFill>
                  <a:srgbClr val="00B05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Nothing </a:t>
            </a:r>
          </a:p>
          <a:p>
            <a:pPr>
              <a:defRPr/>
            </a:pPr>
            <a:r>
              <a:rPr lang="en-US" sz="2000" dirty="0"/>
              <a:t>Punjab Climate Change Policy and Action Plan: </a:t>
            </a:r>
            <a:r>
              <a:rPr lang="en-US" sz="2000" dirty="0">
                <a:highlight>
                  <a:srgbClr val="00FF00"/>
                </a:highlight>
              </a:rPr>
              <a:t>Safe, affordable, accessible and sustainable transport systems women, children, persons with disabilities and older persons</a:t>
            </a:r>
            <a:endParaRPr lang="pt-BR" altLang="en-US" sz="20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KPK-Climate Change Policy: </a:t>
            </a:r>
            <a:r>
              <a:rPr lang="en-US" sz="2000" i="1" dirty="0">
                <a:highlight>
                  <a:srgbClr val="00FF00"/>
                </a:highlight>
              </a:rPr>
              <a:t>Create evacuation plans with consideration for women, children, disabled and elder people.</a:t>
            </a:r>
          </a:p>
          <a:p>
            <a:pPr>
              <a:defRPr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KPK-Climate Change Action Plan: </a:t>
            </a:r>
            <a:r>
              <a:rPr lang="pt-BR" altLang="en-US" sz="20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40041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>
          <a:extLst>
            <a:ext uri="{FF2B5EF4-FFF2-40B4-BE49-F238E27FC236}">
              <a16:creationId xmlns:a16="http://schemas.microsoft.com/office/drawing/2014/main" id="{30E940A8-5717-DDAF-1CCD-65FD5BC0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>
            <a:extLst>
              <a:ext uri="{FF2B5EF4-FFF2-40B4-BE49-F238E27FC236}">
                <a16:creationId xmlns:a16="http://schemas.microsoft.com/office/drawing/2014/main" id="{DD519BA1-7A11-A2F0-88EA-423FA738CA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Pakistan’s Policy Response to Climate Change</a:t>
            </a:r>
            <a:endParaRPr dirty="0"/>
          </a:p>
        </p:txBody>
      </p:sp>
      <p:sp>
        <p:nvSpPr>
          <p:cNvPr id="809" name="Google Shape;809;p53">
            <a:extLst>
              <a:ext uri="{FF2B5EF4-FFF2-40B4-BE49-F238E27FC236}">
                <a16:creationId xmlns:a16="http://schemas.microsoft.com/office/drawing/2014/main" id="{528A8CFE-AA56-132D-B2C1-4C8C3533E81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800" y="1352550"/>
            <a:ext cx="85344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Sindh: </a:t>
            </a:r>
            <a:r>
              <a:rPr lang="cs-CZ" sz="2000" dirty="0"/>
              <a:t>Climate Change Policy – 2022</a:t>
            </a:r>
            <a:r>
              <a:rPr lang="en-US" sz="2000" dirty="0">
                <a:highlight>
                  <a:srgbClr val="00FF00"/>
                </a:highlight>
              </a:rPr>
              <a:t>-Nothing</a:t>
            </a:r>
          </a:p>
          <a:p>
            <a:pPr>
              <a:defRPr/>
            </a:pPr>
            <a:r>
              <a:rPr lang="cs-CZ" sz="2000" dirty="0"/>
              <a:t>Balochistan Climate Change Policy</a:t>
            </a:r>
            <a:r>
              <a:rPr lang="en-US" sz="2000" dirty="0"/>
              <a:t>-2024….</a:t>
            </a:r>
            <a:r>
              <a:rPr lang="en-US" sz="2000" i="1" dirty="0">
                <a:highlight>
                  <a:srgbClr val="00FF00"/>
                </a:highlight>
              </a:rPr>
              <a:t>increasing the vulnerability of the most </a:t>
            </a:r>
            <a:r>
              <a:rPr lang="en-US" sz="2000" i="1" dirty="0" err="1">
                <a:highlight>
                  <a:srgbClr val="00FF00"/>
                </a:highlight>
              </a:rPr>
              <a:t>marginalised</a:t>
            </a:r>
            <a:r>
              <a:rPr lang="en-US" sz="2000" i="1" dirty="0">
                <a:highlight>
                  <a:srgbClr val="00FF00"/>
                </a:highlight>
              </a:rPr>
              <a:t> segments of society, particularly women, children, persons with disabilities and the elderly as well as a major segment of the poor population.</a:t>
            </a:r>
          </a:p>
          <a:p>
            <a:pPr>
              <a:defRPr/>
            </a:pPr>
            <a:endParaRPr lang="pt-BR" altLang="en-US" sz="2000" i="1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5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>
          <a:extLst>
            <a:ext uri="{FF2B5EF4-FFF2-40B4-BE49-F238E27FC236}">
              <a16:creationId xmlns:a16="http://schemas.microsoft.com/office/drawing/2014/main" id="{1FA2C5AF-B073-0EF2-BE14-262B33EBA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>
            <a:extLst>
              <a:ext uri="{FF2B5EF4-FFF2-40B4-BE49-F238E27FC236}">
                <a16:creationId xmlns:a16="http://schemas.microsoft.com/office/drawing/2014/main" id="{2B293950-95F1-9641-C436-5536433F66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Policy Gaps in Pakistan</a:t>
            </a:r>
            <a:endParaRPr dirty="0"/>
          </a:p>
        </p:txBody>
      </p:sp>
      <p:sp>
        <p:nvSpPr>
          <p:cNvPr id="809" name="Google Shape;809;p53">
            <a:extLst>
              <a:ext uri="{FF2B5EF4-FFF2-40B4-BE49-F238E27FC236}">
                <a16:creationId xmlns:a16="http://schemas.microsoft.com/office/drawing/2014/main" id="{1112C8AB-3CBF-44F6-5F02-C4DBCC4EAD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500" y="1160100"/>
            <a:ext cx="72390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/>
              <a:t>No clear age-inclusive climate policy framework</a:t>
            </a:r>
          </a:p>
          <a:p>
            <a:r>
              <a:rPr lang="en-US" sz="2000" dirty="0"/>
              <a:t>Gaps between ministries (Climate Change, Health, Social Welfare) hinder integrated responses.</a:t>
            </a:r>
            <a:endParaRPr lang="en-US" sz="2000" b="1" dirty="0"/>
          </a:p>
          <a:p>
            <a:r>
              <a:rPr lang="en-US" sz="2000" dirty="0"/>
              <a:t>Absence of systematic research on how climate hazards (heatwaves, floods, GLOFs) specifically affect the elderly.</a:t>
            </a:r>
          </a:p>
          <a:p>
            <a:r>
              <a:rPr lang="en-US" sz="2000" dirty="0"/>
              <a:t>Lacks elderly-focused evacuation plans</a:t>
            </a:r>
          </a:p>
          <a:p>
            <a:r>
              <a:rPr lang="en-US" sz="2000" dirty="0"/>
              <a:t>Weak health infrastructure: </a:t>
            </a:r>
            <a:r>
              <a:rPr lang="en-US" sz="2000" b="1" dirty="0"/>
              <a:t>~2,000 facilities destroyed</a:t>
            </a:r>
            <a:r>
              <a:rPr lang="en-US" sz="2000" dirty="0"/>
              <a:t> in floods</a:t>
            </a:r>
          </a:p>
        </p:txBody>
      </p:sp>
    </p:spTree>
    <p:extLst>
      <p:ext uri="{BB962C8B-B14F-4D97-AF65-F5344CB8AC3E}">
        <p14:creationId xmlns:p14="http://schemas.microsoft.com/office/powerpoint/2010/main" val="215133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>
          <a:extLst>
            <a:ext uri="{FF2B5EF4-FFF2-40B4-BE49-F238E27FC236}">
              <a16:creationId xmlns:a16="http://schemas.microsoft.com/office/drawing/2014/main" id="{9908021E-F3C2-9303-1C20-F9BB34716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>
            <a:extLst>
              <a:ext uri="{FF2B5EF4-FFF2-40B4-BE49-F238E27FC236}">
                <a16:creationId xmlns:a16="http://schemas.microsoft.com/office/drawing/2014/main" id="{E2A617C4-B4E1-7F13-FF33-A303F696C0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Policy Gaps in Pakistan</a:t>
            </a:r>
            <a:endParaRPr dirty="0"/>
          </a:p>
        </p:txBody>
      </p:sp>
      <p:sp>
        <p:nvSpPr>
          <p:cNvPr id="809" name="Google Shape;809;p53">
            <a:extLst>
              <a:ext uri="{FF2B5EF4-FFF2-40B4-BE49-F238E27FC236}">
                <a16:creationId xmlns:a16="http://schemas.microsoft.com/office/drawing/2014/main" id="{4D0ED519-3286-E0CA-3BFF-F868DDD5016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500" y="1160100"/>
            <a:ext cx="77178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Low healthcare investment</a:t>
            </a:r>
          </a:p>
          <a:p>
            <a:r>
              <a:rPr lang="en-US" sz="2000" dirty="0"/>
              <a:t>Poor data collection: age-disaggregated mortality largely missing</a:t>
            </a:r>
          </a:p>
          <a:p>
            <a:r>
              <a:rPr lang="cs-CZ" sz="2000" dirty="0"/>
              <a:t>Resource Constraints</a:t>
            </a:r>
            <a:endParaRPr lang="en-US" sz="2000" dirty="0"/>
          </a:p>
          <a:p>
            <a:r>
              <a:rPr lang="cs-CZ" sz="2000" dirty="0"/>
              <a:t>Social and Cultural Factors</a:t>
            </a:r>
            <a:r>
              <a:rPr lang="en-US" sz="2000" dirty="0"/>
              <a:t>-neglect, social isolation, and dependency, reducing their visibility in policymaking. </a:t>
            </a:r>
          </a:p>
          <a:p>
            <a:r>
              <a:rPr lang="en-US" sz="2000" dirty="0"/>
              <a:t>Limited Political Voice of Older People-underrepresentation in advocacy networks and climate governance forums.</a:t>
            </a:r>
          </a:p>
        </p:txBody>
      </p:sp>
    </p:spTree>
    <p:extLst>
      <p:ext uri="{BB962C8B-B14F-4D97-AF65-F5344CB8AC3E}">
        <p14:creationId xmlns:p14="http://schemas.microsoft.com/office/powerpoint/2010/main" val="254175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Recommendations for Pakistan </a:t>
            </a:r>
            <a:endParaRPr dirty="0"/>
          </a:p>
        </p:txBody>
      </p:sp>
      <p:sp>
        <p:nvSpPr>
          <p:cNvPr id="809" name="Google Shape;809;p53"/>
          <p:cNvSpPr txBox="1">
            <a:spLocks noGrp="1"/>
          </p:cNvSpPr>
          <p:nvPr>
            <p:ph type="subTitle" idx="1"/>
          </p:nvPr>
        </p:nvSpPr>
        <p:spPr>
          <a:xfrm>
            <a:off x="963300" y="1160100"/>
            <a:ext cx="74676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Integration of  policy actions towards the elder population in national and provincial climate policies</a:t>
            </a:r>
          </a:p>
          <a:p>
            <a:r>
              <a:rPr lang="en-US" sz="2000" dirty="0"/>
              <a:t>Ensure representation of elderly groups in policymaking</a:t>
            </a:r>
          </a:p>
          <a:p>
            <a:r>
              <a:rPr lang="en-US" sz="2000" dirty="0"/>
              <a:t>Make </a:t>
            </a:r>
            <a:r>
              <a:rPr lang="en-US" sz="2000" b="1" dirty="0"/>
              <a:t>ageing central</a:t>
            </a:r>
            <a:r>
              <a:rPr lang="en-US" sz="2000" dirty="0"/>
              <a:t> to climate adaptation policies</a:t>
            </a:r>
          </a:p>
          <a:p>
            <a:r>
              <a:rPr lang="en-US" sz="2000" dirty="0"/>
              <a:t>Strengthen collaboration: </a:t>
            </a:r>
            <a:r>
              <a:rPr lang="en-US" sz="2000" b="1" dirty="0"/>
              <a:t>Govt + NGOs + UN agencies + academia</a:t>
            </a:r>
            <a:endParaRPr lang="en-US" sz="2000" dirty="0"/>
          </a:p>
          <a:p>
            <a:r>
              <a:rPr lang="en-US" sz="2000" dirty="0"/>
              <a:t>Invest in </a:t>
            </a:r>
            <a:r>
              <a:rPr lang="en-US" sz="2000" b="1" dirty="0"/>
              <a:t>research &amp; age-disaggregated data systems</a:t>
            </a:r>
            <a:endParaRPr lang="en-US" sz="2000" dirty="0"/>
          </a:p>
          <a:p>
            <a:r>
              <a:rPr lang="en-US" sz="2000" dirty="0"/>
              <a:t>Introduce </a:t>
            </a:r>
            <a:r>
              <a:rPr lang="en-US" sz="2000" b="1" dirty="0"/>
              <a:t>climate-health insurance</a:t>
            </a:r>
            <a:r>
              <a:rPr lang="en-US" sz="2000" dirty="0"/>
              <a:t> for older adults</a:t>
            </a:r>
          </a:p>
          <a:p>
            <a:r>
              <a:rPr lang="en-US" sz="2000" dirty="0"/>
              <a:t>Expand </a:t>
            </a:r>
            <a:r>
              <a:rPr lang="en-US" sz="2000" b="1" dirty="0"/>
              <a:t>community-based support networks</a:t>
            </a:r>
            <a:r>
              <a:rPr lang="en-US" sz="2000" dirty="0"/>
              <a:t> for the elderly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2710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  <a:endParaRPr dirty="0"/>
          </a:p>
        </p:txBody>
      </p:sp>
      <p:sp>
        <p:nvSpPr>
          <p:cNvPr id="809" name="Google Shape;809;p53"/>
          <p:cNvSpPr txBox="1">
            <a:spLocks noGrp="1"/>
          </p:cNvSpPr>
          <p:nvPr>
            <p:ph type="subTitle" idx="1"/>
          </p:nvPr>
        </p:nvSpPr>
        <p:spPr>
          <a:xfrm>
            <a:off x="1066800" y="1276350"/>
            <a:ext cx="72390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Climate change is a </a:t>
            </a:r>
            <a:r>
              <a:rPr lang="en-US" sz="2000" b="1" dirty="0"/>
              <a:t>risk multiplier for older adults</a:t>
            </a:r>
            <a:endParaRPr lang="en-US" sz="2000" dirty="0"/>
          </a:p>
          <a:p>
            <a:r>
              <a:rPr lang="en-US" sz="2000" dirty="0"/>
              <a:t>Elderly face </a:t>
            </a:r>
            <a:r>
              <a:rPr lang="en-US" sz="2000" b="1" dirty="0"/>
              <a:t>disproportionate health &amp; livelihood threats</a:t>
            </a:r>
            <a:endParaRPr lang="en-US" sz="2000" dirty="0"/>
          </a:p>
          <a:p>
            <a:r>
              <a:rPr lang="en-US" sz="2000" dirty="0"/>
              <a:t>Pakistan needs urgent </a:t>
            </a:r>
            <a:r>
              <a:rPr lang="en-US" sz="2000" b="1" dirty="0"/>
              <a:t>age-inclusive policies</a:t>
            </a:r>
            <a:endParaRPr lang="en-US" sz="2000" dirty="0"/>
          </a:p>
          <a:p>
            <a:r>
              <a:rPr lang="en-US" sz="2000" dirty="0"/>
              <a:t>Protecting older people = protecting </a:t>
            </a:r>
            <a:r>
              <a:rPr lang="en-US" sz="2000" b="1" dirty="0"/>
              <a:t>community resilience</a:t>
            </a:r>
            <a:endParaRPr lang="en-US" sz="2000" dirty="0"/>
          </a:p>
          <a:p>
            <a:r>
              <a:rPr lang="en-US" sz="2000" i="1" dirty="0"/>
              <a:t>“No one left behind” must include the elderly.</a:t>
            </a:r>
          </a:p>
          <a:p>
            <a:r>
              <a:rPr lang="en-US" sz="2000" dirty="0"/>
              <a:t>Ensure climate justice</a:t>
            </a:r>
          </a:p>
        </p:txBody>
      </p:sp>
    </p:spTree>
    <p:extLst>
      <p:ext uri="{BB962C8B-B14F-4D97-AF65-F5344CB8AC3E}">
        <p14:creationId xmlns:p14="http://schemas.microsoft.com/office/powerpoint/2010/main" val="2571924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2100" b="1" dirty="0">
                <a:latin typeface="Arial Black" panose="020B0A04020102020204" pitchFamily="34" charset="0"/>
              </a:rPr>
              <a:t>RELATED WORK</a:t>
            </a:r>
            <a:endParaRPr lang="en-GB" sz="2100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E4B4E24-F040-6185-F208-90AC6C65C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2"/>
          <a:stretch/>
        </p:blipFill>
        <p:spPr>
          <a:xfrm>
            <a:off x="0" y="460209"/>
            <a:ext cx="9077826" cy="4683291"/>
          </a:xfrm>
        </p:spPr>
      </p:pic>
    </p:spTree>
    <p:extLst>
      <p:ext uri="{BB962C8B-B14F-4D97-AF65-F5344CB8AC3E}">
        <p14:creationId xmlns:p14="http://schemas.microsoft.com/office/powerpoint/2010/main" val="30661527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>
            <a:spLocks noGrp="1"/>
          </p:cNvSpPr>
          <p:nvPr>
            <p:ph type="title"/>
          </p:nvPr>
        </p:nvSpPr>
        <p:spPr>
          <a:xfrm>
            <a:off x="533400" y="43815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Scheme of Presentation</a:t>
            </a:r>
            <a:endParaRPr sz="3200" dirty="0"/>
          </a:p>
        </p:txBody>
      </p:sp>
      <p:sp>
        <p:nvSpPr>
          <p:cNvPr id="809" name="Google Shape;809;p53"/>
          <p:cNvSpPr txBox="1">
            <a:spLocks noGrp="1"/>
          </p:cNvSpPr>
          <p:nvPr>
            <p:ph type="subTitle" idx="1"/>
          </p:nvPr>
        </p:nvSpPr>
        <p:spPr>
          <a:xfrm>
            <a:off x="457200" y="1200150"/>
            <a:ext cx="8001000" cy="325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Global Context </a:t>
            </a:r>
          </a:p>
          <a:p>
            <a:r>
              <a:rPr lang="en-US" sz="2400" dirty="0"/>
              <a:t>Pakistan’s Context</a:t>
            </a:r>
          </a:p>
          <a:p>
            <a:r>
              <a:rPr lang="en-US" sz="2400" dirty="0"/>
              <a:t>Policy Measures </a:t>
            </a:r>
          </a:p>
          <a:p>
            <a:r>
              <a:rPr lang="en-US" sz="2400" dirty="0"/>
              <a:t>Policy Gap </a:t>
            </a:r>
          </a:p>
          <a:p>
            <a:r>
              <a:rPr lang="en-US" sz="2400" dirty="0"/>
              <a:t>Policy Recommendations</a:t>
            </a:r>
          </a:p>
          <a:p>
            <a:r>
              <a:rPr lang="en-US" sz="2400" dirty="0"/>
              <a:t>Conclusion and way forward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BF18D-1062-0A1A-BF6A-EC78CA27B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B4833C-DC29-5737-6F4D-A3D1CBE3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2100" b="1" dirty="0">
                <a:latin typeface="Arial Black" panose="020B0A04020102020204" pitchFamily="34" charset="0"/>
              </a:rPr>
              <a:t>RELATED WORK</a:t>
            </a:r>
            <a:endParaRPr lang="en-GB" sz="21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7B3A6D-509D-72A7-19B5-764AFA75C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161" t="25093" r="27417" b="5763"/>
          <a:stretch>
            <a:fillRect/>
          </a:stretch>
        </p:blipFill>
        <p:spPr>
          <a:xfrm>
            <a:off x="0" y="571500"/>
            <a:ext cx="899160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94669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620BD-254F-8D5D-BEAA-E47B3ADAC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6984FD-FD5C-86AE-5045-F64487CB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2100" b="1" dirty="0">
                <a:latin typeface="Arial Black" panose="020B0A04020102020204" pitchFamily="34" charset="0"/>
              </a:rPr>
              <a:t>RELATED WORK</a:t>
            </a:r>
            <a:endParaRPr lang="en-GB" sz="21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73034C-49B6-BD05-C24E-DDA9D40FC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47" y="974558"/>
            <a:ext cx="4304298" cy="3862137"/>
          </a:xfrm>
        </p:spPr>
      </p:pic>
    </p:spTree>
    <p:extLst>
      <p:ext uri="{BB962C8B-B14F-4D97-AF65-F5344CB8AC3E}">
        <p14:creationId xmlns:p14="http://schemas.microsoft.com/office/powerpoint/2010/main" val="347630879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1D582-D761-1BE6-8917-4BF7BDA50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ED3B1D-386F-A2D7-4159-814614A7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2100" b="1" dirty="0">
                <a:latin typeface="Arial Black" panose="020B0A04020102020204" pitchFamily="34" charset="0"/>
              </a:rPr>
              <a:t>RELATED WORK</a:t>
            </a:r>
            <a:endParaRPr lang="en-GB" sz="2100" b="1" dirty="0"/>
          </a:p>
        </p:txBody>
      </p:sp>
      <p:pic>
        <p:nvPicPr>
          <p:cNvPr id="12291" name="Content Placeholder 1">
            <a:extLst>
              <a:ext uri="{FF2B5EF4-FFF2-40B4-BE49-F238E27FC236}">
                <a16:creationId xmlns:a16="http://schemas.microsoft.com/office/drawing/2014/main" id="{021503E9-F8CC-CC64-64E1-F2903C507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7200"/>
            <a:ext cx="9144000" cy="4686300"/>
          </a:xfrm>
        </p:spPr>
      </p:pic>
    </p:spTree>
    <p:extLst>
      <p:ext uri="{BB962C8B-B14F-4D97-AF65-F5344CB8AC3E}">
        <p14:creationId xmlns:p14="http://schemas.microsoft.com/office/powerpoint/2010/main" val="29144334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2100" b="1" dirty="0">
                <a:latin typeface="Arial Black" panose="020B0A04020102020204" pitchFamily="34" charset="0"/>
              </a:rPr>
              <a:t>RELATED WORK</a:t>
            </a:r>
            <a:endParaRPr lang="en-GB" sz="21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832" t="31388" r="27614" b="11356"/>
          <a:stretch/>
        </p:blipFill>
        <p:spPr>
          <a:xfrm>
            <a:off x="-85725" y="514350"/>
            <a:ext cx="9294019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943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dirty="0">
                <a:latin typeface="Arial Black" panose="020B0A04020102020204" pitchFamily="34" charset="0"/>
              </a:rPr>
              <a:t>RELATED WORK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1143000" y="457200"/>
            <a:ext cx="6858000" cy="4343400"/>
          </a:xfrm>
        </p:spPr>
        <p:txBody>
          <a:bodyPr/>
          <a:lstStyle/>
          <a:p>
            <a:pPr lvl="1">
              <a:buFontTx/>
              <a:buNone/>
              <a:defRPr/>
            </a:pPr>
            <a:endParaRPr lang="en-US" sz="1500" i="1" dirty="0">
              <a:solidFill>
                <a:srgbClr val="FF0000"/>
              </a:solidFill>
            </a:endParaRPr>
          </a:p>
          <a:p>
            <a:pPr marL="342900" lvl="1" indent="0">
              <a:buNone/>
              <a:defRPr/>
            </a:pPr>
            <a:endParaRPr lang="en-US" sz="2400" dirty="0"/>
          </a:p>
          <a:p>
            <a:pPr marL="342900" lvl="1" indent="0">
              <a:buNone/>
              <a:defRPr/>
            </a:pPr>
            <a:endParaRPr lang="en-US" sz="2400" dirty="0"/>
          </a:p>
          <a:p>
            <a:pPr lvl="1"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lvl="1" indent="0">
              <a:buNone/>
              <a:defRPr/>
            </a:pPr>
            <a:endParaRPr lang="en-US" b="1" dirty="0"/>
          </a:p>
          <a:p>
            <a:pPr lvl="1">
              <a:defRPr/>
            </a:pPr>
            <a:endParaRPr lang="en-US" b="1" dirty="0"/>
          </a:p>
          <a:p>
            <a:pPr lvl="1">
              <a:defRPr/>
            </a:pPr>
            <a:endParaRPr lang="en-US" b="1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685800"/>
            <a:ext cx="89439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096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2100" b="1" dirty="0">
                <a:latin typeface="Arial Black" panose="020B0A04020102020204" pitchFamily="34" charset="0"/>
              </a:rPr>
              <a:t>RELATED WORK</a:t>
            </a:r>
            <a:endParaRPr lang="en-GB" sz="2100" b="1" dirty="0"/>
          </a:p>
        </p:txBody>
      </p:sp>
      <p:pic>
        <p:nvPicPr>
          <p:cNvPr id="11267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00100"/>
            <a:ext cx="8986838" cy="4343400"/>
          </a:xfrm>
        </p:spPr>
      </p:pic>
    </p:spTree>
    <p:extLst>
      <p:ext uri="{BB962C8B-B14F-4D97-AF65-F5344CB8AC3E}">
        <p14:creationId xmlns:p14="http://schemas.microsoft.com/office/powerpoint/2010/main" val="302110012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2100" b="1" dirty="0">
                <a:latin typeface="Arial Black" panose="020B0A04020102020204" pitchFamily="34" charset="0"/>
              </a:rPr>
              <a:t>RELATED WORK</a:t>
            </a:r>
            <a:endParaRPr lang="en-GB" sz="2100" b="1" dirty="0"/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14350"/>
            <a:ext cx="9144000" cy="4857750"/>
          </a:xfrm>
        </p:spPr>
      </p:pic>
    </p:spTree>
    <p:extLst>
      <p:ext uri="{BB962C8B-B14F-4D97-AF65-F5344CB8AC3E}">
        <p14:creationId xmlns:p14="http://schemas.microsoft.com/office/powerpoint/2010/main" val="33965263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References</a:t>
            </a:r>
            <a:endParaRPr dirty="0"/>
          </a:p>
        </p:txBody>
      </p:sp>
      <p:sp>
        <p:nvSpPr>
          <p:cNvPr id="809" name="Google Shape;809;p53"/>
          <p:cNvSpPr txBox="1">
            <a:spLocks noGrp="1"/>
          </p:cNvSpPr>
          <p:nvPr>
            <p:ph type="subTitle" idx="1"/>
          </p:nvPr>
        </p:nvSpPr>
        <p:spPr>
          <a:xfrm>
            <a:off x="762000" y="1200150"/>
            <a:ext cx="78486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/>
              <a:t>WHO (2021). </a:t>
            </a:r>
            <a:r>
              <a:rPr lang="en-US" sz="1600" i="1" dirty="0"/>
              <a:t>Climate Change and Health</a:t>
            </a:r>
            <a:endParaRPr lang="en-US" sz="1600" dirty="0"/>
          </a:p>
          <a:p>
            <a:r>
              <a:rPr lang="en-US" sz="1600" dirty="0"/>
              <a:t>UN DESA (2022). </a:t>
            </a:r>
            <a:r>
              <a:rPr lang="en-US" sz="1600" i="1" dirty="0"/>
              <a:t>World Population Prospects</a:t>
            </a:r>
            <a:endParaRPr lang="en-US" sz="1600" dirty="0"/>
          </a:p>
          <a:p>
            <a:r>
              <a:rPr lang="en-US" sz="1600" dirty="0"/>
              <a:t>IPCC (2022). </a:t>
            </a:r>
            <a:r>
              <a:rPr lang="en-US" sz="1600" i="1" dirty="0"/>
              <a:t>Impacts, Adaptation &amp; Vulnerability</a:t>
            </a:r>
            <a:endParaRPr lang="en-US" sz="1600" dirty="0"/>
          </a:p>
          <a:p>
            <a:r>
              <a:rPr lang="en-US" sz="1600" dirty="0"/>
              <a:t>German watch (2021). </a:t>
            </a:r>
            <a:r>
              <a:rPr lang="en-US" sz="1600" i="1" dirty="0"/>
              <a:t>Global Climate Risk Index</a:t>
            </a:r>
            <a:endParaRPr lang="en-US" sz="1600" dirty="0"/>
          </a:p>
          <a:p>
            <a:r>
              <a:rPr lang="en-US" sz="1600" dirty="0"/>
              <a:t>UN OCHA (2022). </a:t>
            </a:r>
            <a:r>
              <a:rPr lang="en-US" sz="1600" i="1" dirty="0"/>
              <a:t>Pakistan Floods Revised Response Plan</a:t>
            </a:r>
            <a:endParaRPr lang="en-US" sz="1600" dirty="0"/>
          </a:p>
          <a:p>
            <a:r>
              <a:rPr lang="en-US" sz="1600" dirty="0"/>
              <a:t>Amnesty International (2025). </a:t>
            </a:r>
            <a:r>
              <a:rPr lang="en-US" sz="1600" i="1" dirty="0"/>
              <a:t>Uncounted: Invisible deaths of older people…</a:t>
            </a:r>
            <a:endParaRPr lang="en-US" sz="1600" dirty="0"/>
          </a:p>
          <a:p>
            <a:r>
              <a:rPr lang="en-US" sz="1600" dirty="0"/>
              <a:t>WHO Country Health Profile – Pakistan (2021/22)</a:t>
            </a:r>
          </a:p>
          <a:p>
            <a:r>
              <a:rPr lang="en-US" sz="1600" dirty="0"/>
              <a:t>Dawn, Arab News, The News International (2022–23 reporting)</a:t>
            </a:r>
          </a:p>
          <a:p>
            <a:r>
              <a:rPr lang="en-US" sz="1600" dirty="0"/>
              <a:t>Human Rights Watch (2023). </a:t>
            </a:r>
            <a:r>
              <a:rPr lang="en-US" sz="1600" i="1" dirty="0"/>
              <a:t>Air Pollution Shortens Lives in Pakistan</a:t>
            </a:r>
          </a:p>
          <a:p>
            <a:pPr marL="1397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3828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2"/>
          <p:cNvSpPr txBox="1">
            <a:spLocks noGrp="1"/>
          </p:cNvSpPr>
          <p:nvPr>
            <p:ph type="title"/>
          </p:nvPr>
        </p:nvSpPr>
        <p:spPr>
          <a:xfrm>
            <a:off x="2590800" y="1733550"/>
            <a:ext cx="4011300" cy="14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THANK YOU!</a:t>
            </a:r>
            <a:endParaRPr sz="4800" dirty="0">
              <a:solidFill>
                <a:schemeClr val="dk1"/>
              </a:solidFill>
            </a:endParaRPr>
          </a:p>
        </p:txBody>
      </p:sp>
      <p:cxnSp>
        <p:nvCxnSpPr>
          <p:cNvPr id="602" name="Google Shape;602;p42"/>
          <p:cNvCxnSpPr/>
          <p:nvPr/>
        </p:nvCxnSpPr>
        <p:spPr>
          <a:xfrm>
            <a:off x="2819400" y="2571750"/>
            <a:ext cx="338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809" name="Google Shape;809;p53"/>
          <p:cNvSpPr txBox="1">
            <a:spLocks noGrp="1"/>
          </p:cNvSpPr>
          <p:nvPr>
            <p:ph type="subTitle" idx="1"/>
          </p:nvPr>
        </p:nvSpPr>
        <p:spPr>
          <a:xfrm>
            <a:off x="337500" y="1276350"/>
            <a:ext cx="8469000" cy="325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Climate </a:t>
            </a:r>
            <a:r>
              <a:rPr lang="en-US" sz="2000"/>
              <a:t>change is recognized </a:t>
            </a:r>
            <a:r>
              <a:rPr lang="en-US" sz="2000" dirty="0"/>
              <a:t>as </a:t>
            </a:r>
            <a:r>
              <a:rPr lang="en-US" sz="2000" b="1" dirty="0"/>
              <a:t>“greatest health threat of the 21st century”</a:t>
            </a:r>
            <a:r>
              <a:rPr lang="en-US" sz="2000" dirty="0"/>
              <a:t> (WHO)</a:t>
            </a:r>
          </a:p>
          <a:p>
            <a:r>
              <a:rPr lang="en-US" sz="2000" dirty="0"/>
              <a:t>Older adults (60+) disproportionately exposed to risks</a:t>
            </a:r>
          </a:p>
          <a:p>
            <a:r>
              <a:rPr lang="en-US" sz="2000" dirty="0"/>
              <a:t>Multiple dimensions: health, mobility, social security, displacement</a:t>
            </a:r>
          </a:p>
          <a:p>
            <a:r>
              <a:rPr lang="en-US" sz="2000" dirty="0"/>
              <a:t>Often overlooked in climate adaptation and disaster response</a:t>
            </a:r>
          </a:p>
        </p:txBody>
      </p:sp>
    </p:spTree>
    <p:extLst>
      <p:ext uri="{BB962C8B-B14F-4D97-AF65-F5344CB8AC3E}">
        <p14:creationId xmlns:p14="http://schemas.microsoft.com/office/powerpoint/2010/main" val="346158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2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Older People are at higher risk?</a:t>
            </a:r>
            <a:endParaRPr dirty="0"/>
          </a:p>
        </p:txBody>
      </p:sp>
      <p:sp>
        <p:nvSpPr>
          <p:cNvPr id="751" name="Google Shape;751;p52"/>
          <p:cNvSpPr txBox="1"/>
          <p:nvPr/>
        </p:nvSpPr>
        <p:spPr>
          <a:xfrm>
            <a:off x="737020" y="2267679"/>
            <a:ext cx="1922809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dirty="0"/>
              <a:t>Reduced physiological resilience (weakened immunity, chronic diseases)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3" name="Google Shape;753;p52"/>
          <p:cNvSpPr txBox="1"/>
          <p:nvPr/>
        </p:nvSpPr>
        <p:spPr>
          <a:xfrm>
            <a:off x="2704309" y="2267679"/>
            <a:ext cx="18336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dirty="0"/>
              <a:t>Limited mobility, harder evacuation during disasters &amp; dependency on medications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5" name="Google Shape;755;p52"/>
          <p:cNvSpPr txBox="1"/>
          <p:nvPr/>
        </p:nvSpPr>
        <p:spPr>
          <a:xfrm>
            <a:off x="4613100" y="2267679"/>
            <a:ext cx="18336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dirty="0"/>
              <a:t>Economic vulnerability: fixed/low incomes limit adaptation options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7" name="Google Shape;757;p52"/>
          <p:cNvSpPr txBox="1"/>
          <p:nvPr/>
        </p:nvSpPr>
        <p:spPr>
          <a:xfrm>
            <a:off x="6560478" y="2267679"/>
            <a:ext cx="174248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dirty="0"/>
              <a:t>Ageism in policy frameworks leads to exclusion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8" name="Google Shape;758;p52"/>
          <p:cNvSpPr/>
          <p:nvPr/>
        </p:nvSpPr>
        <p:spPr>
          <a:xfrm>
            <a:off x="3099150" y="1331475"/>
            <a:ext cx="2945700" cy="411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Climate change</a:t>
            </a:r>
            <a:endParaRPr sz="1800">
              <a:solidFill>
                <a:schemeClr val="lt1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cxnSp>
        <p:nvCxnSpPr>
          <p:cNvPr id="759" name="Google Shape;759;p52"/>
          <p:cNvCxnSpPr>
            <a:stCxn id="758" idx="2"/>
          </p:cNvCxnSpPr>
          <p:nvPr/>
        </p:nvCxnSpPr>
        <p:spPr>
          <a:xfrm rot="5400000">
            <a:off x="2890650" y="550725"/>
            <a:ext cx="489000" cy="28737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52"/>
          <p:cNvCxnSpPr>
            <a:stCxn id="758" idx="2"/>
          </p:cNvCxnSpPr>
          <p:nvPr/>
        </p:nvCxnSpPr>
        <p:spPr>
          <a:xfrm rot="5400000">
            <a:off x="3848550" y="1508625"/>
            <a:ext cx="489000" cy="9579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52"/>
          <p:cNvCxnSpPr>
            <a:stCxn id="758" idx="2"/>
          </p:cNvCxnSpPr>
          <p:nvPr/>
        </p:nvCxnSpPr>
        <p:spPr>
          <a:xfrm rot="-5400000" flipH="1">
            <a:off x="4806450" y="1508625"/>
            <a:ext cx="489000" cy="9579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52"/>
          <p:cNvCxnSpPr>
            <a:stCxn id="758" idx="2"/>
          </p:cNvCxnSpPr>
          <p:nvPr/>
        </p:nvCxnSpPr>
        <p:spPr>
          <a:xfrm rot="-5400000" flipH="1">
            <a:off x="5764350" y="550725"/>
            <a:ext cx="489000" cy="28737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4" name="Google Shape;764;p52"/>
          <p:cNvSpPr/>
          <p:nvPr/>
        </p:nvSpPr>
        <p:spPr>
          <a:xfrm>
            <a:off x="1282175" y="3680764"/>
            <a:ext cx="832500" cy="83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66" name="Google Shape;766;p52"/>
          <p:cNvSpPr/>
          <p:nvPr/>
        </p:nvSpPr>
        <p:spPr>
          <a:xfrm>
            <a:off x="3197900" y="3680764"/>
            <a:ext cx="832500" cy="83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68" name="Google Shape;768;p52"/>
          <p:cNvSpPr/>
          <p:nvPr/>
        </p:nvSpPr>
        <p:spPr>
          <a:xfrm>
            <a:off x="5113625" y="3680764"/>
            <a:ext cx="832500" cy="83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70" name="Google Shape;770;p52"/>
          <p:cNvSpPr/>
          <p:nvPr/>
        </p:nvSpPr>
        <p:spPr>
          <a:xfrm>
            <a:off x="7029350" y="3680764"/>
            <a:ext cx="832500" cy="83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771" name="Google Shape;771;p52"/>
          <p:cNvGrpSpPr/>
          <p:nvPr/>
        </p:nvGrpSpPr>
        <p:grpSpPr>
          <a:xfrm>
            <a:off x="7157253" y="3810777"/>
            <a:ext cx="576694" cy="572474"/>
            <a:chOff x="5948941" y="1521890"/>
            <a:chExt cx="406351" cy="403350"/>
          </a:xfrm>
        </p:grpSpPr>
        <p:sp>
          <p:nvSpPr>
            <p:cNvPr id="772" name="Google Shape;772;p52"/>
            <p:cNvSpPr/>
            <p:nvPr/>
          </p:nvSpPr>
          <p:spPr>
            <a:xfrm>
              <a:off x="6313112" y="1741132"/>
              <a:ext cx="42179" cy="41990"/>
            </a:xfrm>
            <a:custGeom>
              <a:avLst/>
              <a:gdLst/>
              <a:ahLst/>
              <a:cxnLst/>
              <a:rect l="l" t="t" r="r" b="b"/>
              <a:pathLst>
                <a:path w="1335" h="1329" extrusionOk="0">
                  <a:moveTo>
                    <a:pt x="416" y="0"/>
                  </a:moveTo>
                  <a:cubicBezTo>
                    <a:pt x="325" y="0"/>
                    <a:pt x="235" y="30"/>
                    <a:pt x="167" y="87"/>
                  </a:cubicBezTo>
                  <a:cubicBezTo>
                    <a:pt x="1" y="230"/>
                    <a:pt x="1" y="468"/>
                    <a:pt x="143" y="635"/>
                  </a:cubicBezTo>
                  <a:cubicBezTo>
                    <a:pt x="310" y="801"/>
                    <a:pt x="477" y="992"/>
                    <a:pt x="620" y="1182"/>
                  </a:cubicBezTo>
                  <a:cubicBezTo>
                    <a:pt x="689" y="1280"/>
                    <a:pt x="799" y="1328"/>
                    <a:pt x="912" y="1328"/>
                  </a:cubicBezTo>
                  <a:cubicBezTo>
                    <a:pt x="992" y="1328"/>
                    <a:pt x="1074" y="1303"/>
                    <a:pt x="1144" y="1254"/>
                  </a:cubicBezTo>
                  <a:cubicBezTo>
                    <a:pt x="1310" y="1111"/>
                    <a:pt x="1334" y="897"/>
                    <a:pt x="1215" y="730"/>
                  </a:cubicBezTo>
                  <a:cubicBezTo>
                    <a:pt x="1072" y="516"/>
                    <a:pt x="858" y="301"/>
                    <a:pt x="691" y="111"/>
                  </a:cubicBezTo>
                  <a:cubicBezTo>
                    <a:pt x="617" y="36"/>
                    <a:pt x="516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5948941" y="1748968"/>
              <a:ext cx="35386" cy="33933"/>
            </a:xfrm>
            <a:custGeom>
              <a:avLst/>
              <a:gdLst/>
              <a:ahLst/>
              <a:cxnLst/>
              <a:rect l="l" t="t" r="r" b="b"/>
              <a:pathLst>
                <a:path w="1120" h="1074" extrusionOk="0">
                  <a:moveTo>
                    <a:pt x="706" y="1"/>
                  </a:moveTo>
                  <a:cubicBezTo>
                    <a:pt x="598" y="1"/>
                    <a:pt x="486" y="44"/>
                    <a:pt x="405" y="125"/>
                  </a:cubicBezTo>
                  <a:cubicBezTo>
                    <a:pt x="310" y="244"/>
                    <a:pt x="215" y="363"/>
                    <a:pt x="119" y="482"/>
                  </a:cubicBezTo>
                  <a:cubicBezTo>
                    <a:pt x="0" y="649"/>
                    <a:pt x="24" y="863"/>
                    <a:pt x="191" y="1006"/>
                  </a:cubicBezTo>
                  <a:cubicBezTo>
                    <a:pt x="256" y="1052"/>
                    <a:pt x="332" y="1073"/>
                    <a:pt x="407" y="1073"/>
                  </a:cubicBezTo>
                  <a:cubicBezTo>
                    <a:pt x="525" y="1073"/>
                    <a:pt x="642" y="1022"/>
                    <a:pt x="715" y="934"/>
                  </a:cubicBezTo>
                  <a:cubicBezTo>
                    <a:pt x="786" y="815"/>
                    <a:pt x="905" y="720"/>
                    <a:pt x="977" y="625"/>
                  </a:cubicBezTo>
                  <a:cubicBezTo>
                    <a:pt x="1120" y="458"/>
                    <a:pt x="1096" y="220"/>
                    <a:pt x="929" y="77"/>
                  </a:cubicBezTo>
                  <a:cubicBezTo>
                    <a:pt x="867" y="26"/>
                    <a:pt x="788" y="1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5991816" y="1701922"/>
              <a:ext cx="45939" cy="37535"/>
            </a:xfrm>
            <a:custGeom>
              <a:avLst/>
              <a:gdLst/>
              <a:ahLst/>
              <a:cxnLst/>
              <a:rect l="l" t="t" r="r" b="b"/>
              <a:pathLst>
                <a:path w="1454" h="1188" extrusionOk="0">
                  <a:moveTo>
                    <a:pt x="1024" y="1"/>
                  </a:moveTo>
                  <a:cubicBezTo>
                    <a:pt x="953" y="1"/>
                    <a:pt x="880" y="22"/>
                    <a:pt x="811" y="66"/>
                  </a:cubicBezTo>
                  <a:cubicBezTo>
                    <a:pt x="596" y="209"/>
                    <a:pt x="382" y="375"/>
                    <a:pt x="168" y="518"/>
                  </a:cubicBezTo>
                  <a:cubicBezTo>
                    <a:pt x="25" y="661"/>
                    <a:pt x="1" y="899"/>
                    <a:pt x="120" y="1042"/>
                  </a:cubicBezTo>
                  <a:cubicBezTo>
                    <a:pt x="189" y="1139"/>
                    <a:pt x="299" y="1188"/>
                    <a:pt x="412" y="1188"/>
                  </a:cubicBezTo>
                  <a:cubicBezTo>
                    <a:pt x="492" y="1188"/>
                    <a:pt x="574" y="1163"/>
                    <a:pt x="644" y="1114"/>
                  </a:cubicBezTo>
                  <a:cubicBezTo>
                    <a:pt x="834" y="971"/>
                    <a:pt x="1025" y="828"/>
                    <a:pt x="1215" y="685"/>
                  </a:cubicBezTo>
                  <a:cubicBezTo>
                    <a:pt x="1406" y="590"/>
                    <a:pt x="1453" y="352"/>
                    <a:pt x="1334" y="185"/>
                  </a:cubicBezTo>
                  <a:cubicBezTo>
                    <a:pt x="1259" y="64"/>
                    <a:pt x="1145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6257441" y="1696614"/>
              <a:ext cx="46666" cy="36587"/>
            </a:xfrm>
            <a:custGeom>
              <a:avLst/>
              <a:gdLst/>
              <a:ahLst/>
              <a:cxnLst/>
              <a:rect l="l" t="t" r="r" b="b"/>
              <a:pathLst>
                <a:path w="1477" h="1158" extrusionOk="0">
                  <a:moveTo>
                    <a:pt x="453" y="1"/>
                  </a:moveTo>
                  <a:cubicBezTo>
                    <a:pt x="321" y="1"/>
                    <a:pt x="186" y="70"/>
                    <a:pt x="119" y="186"/>
                  </a:cubicBezTo>
                  <a:cubicBezTo>
                    <a:pt x="0" y="353"/>
                    <a:pt x="72" y="591"/>
                    <a:pt x="238" y="710"/>
                  </a:cubicBezTo>
                  <a:cubicBezTo>
                    <a:pt x="453" y="829"/>
                    <a:pt x="643" y="948"/>
                    <a:pt x="834" y="1091"/>
                  </a:cubicBezTo>
                  <a:cubicBezTo>
                    <a:pt x="897" y="1136"/>
                    <a:pt x="970" y="1157"/>
                    <a:pt x="1043" y="1157"/>
                  </a:cubicBezTo>
                  <a:cubicBezTo>
                    <a:pt x="1163" y="1157"/>
                    <a:pt x="1284" y="1100"/>
                    <a:pt x="1358" y="996"/>
                  </a:cubicBezTo>
                  <a:cubicBezTo>
                    <a:pt x="1477" y="829"/>
                    <a:pt x="1453" y="615"/>
                    <a:pt x="1286" y="472"/>
                  </a:cubicBezTo>
                  <a:cubicBezTo>
                    <a:pt x="1072" y="329"/>
                    <a:pt x="858" y="186"/>
                    <a:pt x="620" y="43"/>
                  </a:cubicBezTo>
                  <a:cubicBezTo>
                    <a:pt x="569" y="14"/>
                    <a:pt x="511" y="1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6052764" y="1673233"/>
              <a:ext cx="48941" cy="30868"/>
            </a:xfrm>
            <a:custGeom>
              <a:avLst/>
              <a:gdLst/>
              <a:ahLst/>
              <a:cxnLst/>
              <a:rect l="l" t="t" r="r" b="b"/>
              <a:pathLst>
                <a:path w="1549" h="977" extrusionOk="0">
                  <a:moveTo>
                    <a:pt x="1150" y="0"/>
                  </a:moveTo>
                  <a:cubicBezTo>
                    <a:pt x="1110" y="0"/>
                    <a:pt x="1068" y="7"/>
                    <a:pt x="1025" y="21"/>
                  </a:cubicBezTo>
                  <a:cubicBezTo>
                    <a:pt x="787" y="93"/>
                    <a:pt x="525" y="164"/>
                    <a:pt x="287" y="259"/>
                  </a:cubicBezTo>
                  <a:cubicBezTo>
                    <a:pt x="96" y="331"/>
                    <a:pt x="1" y="545"/>
                    <a:pt x="72" y="736"/>
                  </a:cubicBezTo>
                  <a:cubicBezTo>
                    <a:pt x="126" y="896"/>
                    <a:pt x="260" y="977"/>
                    <a:pt x="404" y="977"/>
                  </a:cubicBezTo>
                  <a:cubicBezTo>
                    <a:pt x="452" y="977"/>
                    <a:pt x="501" y="968"/>
                    <a:pt x="549" y="950"/>
                  </a:cubicBezTo>
                  <a:cubicBezTo>
                    <a:pt x="787" y="878"/>
                    <a:pt x="1001" y="807"/>
                    <a:pt x="1239" y="736"/>
                  </a:cubicBezTo>
                  <a:cubicBezTo>
                    <a:pt x="1430" y="664"/>
                    <a:pt x="1549" y="474"/>
                    <a:pt x="1501" y="259"/>
                  </a:cubicBezTo>
                  <a:cubicBezTo>
                    <a:pt x="1444" y="107"/>
                    <a:pt x="1311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6192733" y="1670548"/>
              <a:ext cx="48941" cy="30078"/>
            </a:xfrm>
            <a:custGeom>
              <a:avLst/>
              <a:gdLst/>
              <a:ahLst/>
              <a:cxnLst/>
              <a:rect l="l" t="t" r="r" b="b"/>
              <a:pathLst>
                <a:path w="1549" h="952" extrusionOk="0">
                  <a:moveTo>
                    <a:pt x="407" y="0"/>
                  </a:moveTo>
                  <a:cubicBezTo>
                    <a:pt x="233" y="0"/>
                    <a:pt x="89" y="114"/>
                    <a:pt x="48" y="297"/>
                  </a:cubicBezTo>
                  <a:cubicBezTo>
                    <a:pt x="0" y="487"/>
                    <a:pt x="119" y="702"/>
                    <a:pt x="310" y="749"/>
                  </a:cubicBezTo>
                  <a:cubicBezTo>
                    <a:pt x="548" y="797"/>
                    <a:pt x="786" y="868"/>
                    <a:pt x="1000" y="940"/>
                  </a:cubicBezTo>
                  <a:cubicBezTo>
                    <a:pt x="1033" y="948"/>
                    <a:pt x="1067" y="952"/>
                    <a:pt x="1100" y="952"/>
                  </a:cubicBezTo>
                  <a:cubicBezTo>
                    <a:pt x="1260" y="952"/>
                    <a:pt x="1418" y="859"/>
                    <a:pt x="1477" y="702"/>
                  </a:cubicBezTo>
                  <a:cubicBezTo>
                    <a:pt x="1548" y="511"/>
                    <a:pt x="1453" y="297"/>
                    <a:pt x="1239" y="225"/>
                  </a:cubicBezTo>
                  <a:cubicBezTo>
                    <a:pt x="1000" y="130"/>
                    <a:pt x="739" y="59"/>
                    <a:pt x="500" y="11"/>
                  </a:cubicBezTo>
                  <a:cubicBezTo>
                    <a:pt x="469" y="4"/>
                    <a:pt x="438" y="0"/>
                    <a:pt x="4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6122748" y="1664102"/>
              <a:ext cx="48182" cy="24865"/>
            </a:xfrm>
            <a:custGeom>
              <a:avLst/>
              <a:gdLst/>
              <a:ahLst/>
              <a:cxnLst/>
              <a:rect l="l" t="t" r="r" b="b"/>
              <a:pathLst>
                <a:path w="1525" h="787" extrusionOk="0">
                  <a:moveTo>
                    <a:pt x="929" y="1"/>
                  </a:moveTo>
                  <a:cubicBezTo>
                    <a:pt x="739" y="1"/>
                    <a:pt x="548" y="24"/>
                    <a:pt x="358" y="24"/>
                  </a:cubicBezTo>
                  <a:cubicBezTo>
                    <a:pt x="143" y="48"/>
                    <a:pt x="1" y="215"/>
                    <a:pt x="1" y="429"/>
                  </a:cubicBezTo>
                  <a:cubicBezTo>
                    <a:pt x="24" y="620"/>
                    <a:pt x="191" y="786"/>
                    <a:pt x="405" y="786"/>
                  </a:cubicBezTo>
                  <a:cubicBezTo>
                    <a:pt x="596" y="763"/>
                    <a:pt x="763" y="763"/>
                    <a:pt x="929" y="763"/>
                  </a:cubicBezTo>
                  <a:lnTo>
                    <a:pt x="1120" y="763"/>
                  </a:lnTo>
                  <a:cubicBezTo>
                    <a:pt x="1334" y="763"/>
                    <a:pt x="1501" y="596"/>
                    <a:pt x="1525" y="405"/>
                  </a:cubicBezTo>
                  <a:cubicBezTo>
                    <a:pt x="1525" y="191"/>
                    <a:pt x="1358" y="24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79" name="Google Shape;779;p52"/>
            <p:cNvSpPr/>
            <p:nvPr/>
          </p:nvSpPr>
          <p:spPr>
            <a:xfrm>
              <a:off x="6185940" y="1521890"/>
              <a:ext cx="169349" cy="142683"/>
            </a:xfrm>
            <a:custGeom>
              <a:avLst/>
              <a:gdLst/>
              <a:ahLst/>
              <a:cxnLst/>
              <a:rect l="l" t="t" r="r" b="b"/>
              <a:pathLst>
                <a:path w="5360" h="4516" extrusionOk="0">
                  <a:moveTo>
                    <a:pt x="417" y="1"/>
                  </a:moveTo>
                  <a:cubicBezTo>
                    <a:pt x="374" y="1"/>
                    <a:pt x="330" y="8"/>
                    <a:pt x="287" y="24"/>
                  </a:cubicBezTo>
                  <a:cubicBezTo>
                    <a:pt x="96" y="96"/>
                    <a:pt x="1" y="310"/>
                    <a:pt x="72" y="501"/>
                  </a:cubicBezTo>
                  <a:lnTo>
                    <a:pt x="1573" y="4287"/>
                  </a:lnTo>
                  <a:cubicBezTo>
                    <a:pt x="1642" y="4427"/>
                    <a:pt x="1789" y="4515"/>
                    <a:pt x="1937" y="4515"/>
                  </a:cubicBezTo>
                  <a:cubicBezTo>
                    <a:pt x="1991" y="4515"/>
                    <a:pt x="2046" y="4503"/>
                    <a:pt x="2097" y="4478"/>
                  </a:cubicBezTo>
                  <a:lnTo>
                    <a:pt x="4311" y="3382"/>
                  </a:lnTo>
                  <a:lnTo>
                    <a:pt x="4216" y="3644"/>
                  </a:lnTo>
                  <a:cubicBezTo>
                    <a:pt x="4145" y="3835"/>
                    <a:pt x="4264" y="4049"/>
                    <a:pt x="4454" y="4121"/>
                  </a:cubicBezTo>
                  <a:cubicBezTo>
                    <a:pt x="4492" y="4135"/>
                    <a:pt x="4531" y="4141"/>
                    <a:pt x="4570" y="4141"/>
                  </a:cubicBezTo>
                  <a:cubicBezTo>
                    <a:pt x="4725" y="4141"/>
                    <a:pt x="4873" y="4035"/>
                    <a:pt x="4931" y="3882"/>
                  </a:cubicBezTo>
                  <a:lnTo>
                    <a:pt x="5288" y="2763"/>
                  </a:lnTo>
                  <a:cubicBezTo>
                    <a:pt x="5359" y="2573"/>
                    <a:pt x="5264" y="2358"/>
                    <a:pt x="5073" y="2287"/>
                  </a:cubicBezTo>
                  <a:lnTo>
                    <a:pt x="3930" y="1906"/>
                  </a:lnTo>
                  <a:cubicBezTo>
                    <a:pt x="3892" y="1892"/>
                    <a:pt x="3853" y="1885"/>
                    <a:pt x="3815" y="1885"/>
                  </a:cubicBezTo>
                  <a:cubicBezTo>
                    <a:pt x="3661" y="1885"/>
                    <a:pt x="3516" y="1992"/>
                    <a:pt x="3478" y="2144"/>
                  </a:cubicBezTo>
                  <a:cubicBezTo>
                    <a:pt x="3406" y="2334"/>
                    <a:pt x="3502" y="2549"/>
                    <a:pt x="3692" y="2620"/>
                  </a:cubicBezTo>
                  <a:lnTo>
                    <a:pt x="3978" y="2715"/>
                  </a:lnTo>
                  <a:lnTo>
                    <a:pt x="2120" y="3620"/>
                  </a:lnTo>
                  <a:lnTo>
                    <a:pt x="763" y="239"/>
                  </a:lnTo>
                  <a:cubicBezTo>
                    <a:pt x="708" y="91"/>
                    <a:pt x="567" y="1"/>
                    <a:pt x="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0" name="Google Shape;780;p52"/>
            <p:cNvSpPr/>
            <p:nvPr/>
          </p:nvSpPr>
          <p:spPr>
            <a:xfrm>
              <a:off x="5948941" y="1521890"/>
              <a:ext cx="169318" cy="142683"/>
            </a:xfrm>
            <a:custGeom>
              <a:avLst/>
              <a:gdLst/>
              <a:ahLst/>
              <a:cxnLst/>
              <a:rect l="l" t="t" r="r" b="b"/>
              <a:pathLst>
                <a:path w="5359" h="4516" extrusionOk="0">
                  <a:moveTo>
                    <a:pt x="4942" y="1"/>
                  </a:moveTo>
                  <a:cubicBezTo>
                    <a:pt x="4793" y="1"/>
                    <a:pt x="4652" y="91"/>
                    <a:pt x="4597" y="239"/>
                  </a:cubicBezTo>
                  <a:lnTo>
                    <a:pt x="3239" y="3620"/>
                  </a:lnTo>
                  <a:lnTo>
                    <a:pt x="1382" y="2715"/>
                  </a:lnTo>
                  <a:lnTo>
                    <a:pt x="1667" y="2620"/>
                  </a:lnTo>
                  <a:cubicBezTo>
                    <a:pt x="1858" y="2549"/>
                    <a:pt x="1953" y="2334"/>
                    <a:pt x="1882" y="2144"/>
                  </a:cubicBezTo>
                  <a:cubicBezTo>
                    <a:pt x="1844" y="1992"/>
                    <a:pt x="1699" y="1885"/>
                    <a:pt x="1545" y="1885"/>
                  </a:cubicBezTo>
                  <a:cubicBezTo>
                    <a:pt x="1506" y="1885"/>
                    <a:pt x="1467" y="1892"/>
                    <a:pt x="1429" y="1906"/>
                  </a:cubicBezTo>
                  <a:lnTo>
                    <a:pt x="286" y="2287"/>
                  </a:lnTo>
                  <a:cubicBezTo>
                    <a:pt x="96" y="2358"/>
                    <a:pt x="0" y="2573"/>
                    <a:pt x="72" y="2763"/>
                  </a:cubicBezTo>
                  <a:lnTo>
                    <a:pt x="429" y="3882"/>
                  </a:lnTo>
                  <a:cubicBezTo>
                    <a:pt x="486" y="4035"/>
                    <a:pt x="635" y="4141"/>
                    <a:pt x="790" y="4141"/>
                  </a:cubicBezTo>
                  <a:cubicBezTo>
                    <a:pt x="828" y="4141"/>
                    <a:pt x="867" y="4135"/>
                    <a:pt x="905" y="4121"/>
                  </a:cubicBezTo>
                  <a:cubicBezTo>
                    <a:pt x="1096" y="4049"/>
                    <a:pt x="1215" y="3835"/>
                    <a:pt x="1143" y="3644"/>
                  </a:cubicBezTo>
                  <a:lnTo>
                    <a:pt x="1048" y="3382"/>
                  </a:lnTo>
                  <a:lnTo>
                    <a:pt x="3263" y="4478"/>
                  </a:lnTo>
                  <a:cubicBezTo>
                    <a:pt x="3314" y="4503"/>
                    <a:pt x="3368" y="4515"/>
                    <a:pt x="3423" y="4515"/>
                  </a:cubicBezTo>
                  <a:cubicBezTo>
                    <a:pt x="3571" y="4515"/>
                    <a:pt x="3717" y="4427"/>
                    <a:pt x="3787" y="4287"/>
                  </a:cubicBezTo>
                  <a:lnTo>
                    <a:pt x="5287" y="501"/>
                  </a:lnTo>
                  <a:cubicBezTo>
                    <a:pt x="5359" y="310"/>
                    <a:pt x="5263" y="96"/>
                    <a:pt x="5073" y="24"/>
                  </a:cubicBezTo>
                  <a:cubicBezTo>
                    <a:pt x="5030" y="8"/>
                    <a:pt x="4986" y="1"/>
                    <a:pt x="4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1" name="Google Shape;781;p52"/>
            <p:cNvSpPr/>
            <p:nvPr/>
          </p:nvSpPr>
          <p:spPr>
            <a:xfrm>
              <a:off x="5982053" y="1711496"/>
              <a:ext cx="320563" cy="113647"/>
            </a:xfrm>
            <a:custGeom>
              <a:avLst/>
              <a:gdLst/>
              <a:ahLst/>
              <a:cxnLst/>
              <a:rect l="l" t="t" r="r" b="b"/>
              <a:pathLst>
                <a:path w="10146" h="3597" extrusionOk="0">
                  <a:moveTo>
                    <a:pt x="5382" y="1"/>
                  </a:moveTo>
                  <a:cubicBezTo>
                    <a:pt x="3120" y="1"/>
                    <a:pt x="1120" y="1215"/>
                    <a:pt x="0" y="3001"/>
                  </a:cubicBezTo>
                  <a:lnTo>
                    <a:pt x="1643" y="3001"/>
                  </a:lnTo>
                  <a:cubicBezTo>
                    <a:pt x="1739" y="3001"/>
                    <a:pt x="1834" y="3049"/>
                    <a:pt x="1905" y="3121"/>
                  </a:cubicBezTo>
                  <a:lnTo>
                    <a:pt x="2382" y="3597"/>
                  </a:lnTo>
                  <a:lnTo>
                    <a:pt x="2882" y="3121"/>
                  </a:lnTo>
                  <a:cubicBezTo>
                    <a:pt x="2953" y="3049"/>
                    <a:pt x="3048" y="3013"/>
                    <a:pt x="3144" y="3013"/>
                  </a:cubicBezTo>
                  <a:cubicBezTo>
                    <a:pt x="3239" y="3013"/>
                    <a:pt x="3334" y="3049"/>
                    <a:pt x="3406" y="3121"/>
                  </a:cubicBezTo>
                  <a:lnTo>
                    <a:pt x="3882" y="3597"/>
                  </a:lnTo>
                  <a:lnTo>
                    <a:pt x="4263" y="3216"/>
                  </a:lnTo>
                  <a:lnTo>
                    <a:pt x="4263" y="2620"/>
                  </a:lnTo>
                  <a:cubicBezTo>
                    <a:pt x="4263" y="2525"/>
                    <a:pt x="4287" y="2430"/>
                    <a:pt x="4358" y="2358"/>
                  </a:cubicBezTo>
                  <a:lnTo>
                    <a:pt x="5120" y="1620"/>
                  </a:lnTo>
                  <a:cubicBezTo>
                    <a:pt x="5192" y="1549"/>
                    <a:pt x="5287" y="1513"/>
                    <a:pt x="5382" y="1513"/>
                  </a:cubicBezTo>
                  <a:cubicBezTo>
                    <a:pt x="5478" y="1513"/>
                    <a:pt x="5573" y="1549"/>
                    <a:pt x="5644" y="1620"/>
                  </a:cubicBezTo>
                  <a:lnTo>
                    <a:pt x="6287" y="2263"/>
                  </a:lnTo>
                  <a:lnTo>
                    <a:pt x="6883" y="2263"/>
                  </a:lnTo>
                  <a:cubicBezTo>
                    <a:pt x="6930" y="2263"/>
                    <a:pt x="7002" y="2263"/>
                    <a:pt x="7049" y="2287"/>
                  </a:cubicBezTo>
                  <a:lnTo>
                    <a:pt x="8383" y="2954"/>
                  </a:lnTo>
                  <a:lnTo>
                    <a:pt x="10145" y="2168"/>
                  </a:lnTo>
                  <a:cubicBezTo>
                    <a:pt x="8978" y="858"/>
                    <a:pt x="7287" y="1"/>
                    <a:pt x="5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2" name="Google Shape;782;p52"/>
            <p:cNvSpPr/>
            <p:nvPr/>
          </p:nvSpPr>
          <p:spPr>
            <a:xfrm>
              <a:off x="5950457" y="1787515"/>
              <a:ext cx="403310" cy="137723"/>
            </a:xfrm>
            <a:custGeom>
              <a:avLst/>
              <a:gdLst/>
              <a:ahLst/>
              <a:cxnLst/>
              <a:rect l="l" t="t" r="r" b="b"/>
              <a:pathLst>
                <a:path w="12765" h="4359" extrusionOk="0">
                  <a:moveTo>
                    <a:pt x="6382" y="0"/>
                  </a:moveTo>
                  <a:lnTo>
                    <a:pt x="6001" y="381"/>
                  </a:lnTo>
                  <a:lnTo>
                    <a:pt x="6001" y="977"/>
                  </a:lnTo>
                  <a:cubicBezTo>
                    <a:pt x="6001" y="1072"/>
                    <a:pt x="5977" y="1167"/>
                    <a:pt x="5906" y="1238"/>
                  </a:cubicBezTo>
                  <a:lnTo>
                    <a:pt x="5144" y="1977"/>
                  </a:lnTo>
                  <a:cubicBezTo>
                    <a:pt x="5072" y="2048"/>
                    <a:pt x="4977" y="2096"/>
                    <a:pt x="4882" y="2096"/>
                  </a:cubicBezTo>
                  <a:cubicBezTo>
                    <a:pt x="4787" y="2096"/>
                    <a:pt x="4691" y="2048"/>
                    <a:pt x="4620" y="1977"/>
                  </a:cubicBezTo>
                  <a:lnTo>
                    <a:pt x="4144" y="1500"/>
                  </a:lnTo>
                  <a:lnTo>
                    <a:pt x="3644" y="1977"/>
                  </a:lnTo>
                  <a:cubicBezTo>
                    <a:pt x="3572" y="2048"/>
                    <a:pt x="3477" y="2084"/>
                    <a:pt x="3382" y="2084"/>
                  </a:cubicBezTo>
                  <a:cubicBezTo>
                    <a:pt x="3286" y="2084"/>
                    <a:pt x="3191" y="2048"/>
                    <a:pt x="3120" y="1977"/>
                  </a:cubicBezTo>
                  <a:lnTo>
                    <a:pt x="2477" y="1334"/>
                  </a:lnTo>
                  <a:lnTo>
                    <a:pt x="595" y="1334"/>
                  </a:lnTo>
                  <a:cubicBezTo>
                    <a:pt x="214" y="2143"/>
                    <a:pt x="0" y="3048"/>
                    <a:pt x="0" y="4001"/>
                  </a:cubicBezTo>
                  <a:cubicBezTo>
                    <a:pt x="0" y="4191"/>
                    <a:pt x="167" y="4358"/>
                    <a:pt x="357" y="4358"/>
                  </a:cubicBezTo>
                  <a:lnTo>
                    <a:pt x="6001" y="4358"/>
                  </a:lnTo>
                  <a:lnTo>
                    <a:pt x="6001" y="2477"/>
                  </a:lnTo>
                  <a:cubicBezTo>
                    <a:pt x="6001" y="2358"/>
                    <a:pt x="6049" y="2262"/>
                    <a:pt x="6120" y="2215"/>
                  </a:cubicBezTo>
                  <a:lnTo>
                    <a:pt x="6859" y="1453"/>
                  </a:lnTo>
                  <a:cubicBezTo>
                    <a:pt x="6933" y="1378"/>
                    <a:pt x="7026" y="1341"/>
                    <a:pt x="7120" y="1341"/>
                  </a:cubicBezTo>
                  <a:cubicBezTo>
                    <a:pt x="7177" y="1341"/>
                    <a:pt x="7234" y="1355"/>
                    <a:pt x="7287" y="1381"/>
                  </a:cubicBezTo>
                  <a:lnTo>
                    <a:pt x="8716" y="2096"/>
                  </a:lnTo>
                  <a:lnTo>
                    <a:pt x="9383" y="2096"/>
                  </a:lnTo>
                  <a:cubicBezTo>
                    <a:pt x="9478" y="2096"/>
                    <a:pt x="9573" y="2143"/>
                    <a:pt x="9645" y="2215"/>
                  </a:cubicBezTo>
                  <a:lnTo>
                    <a:pt x="10383" y="2977"/>
                  </a:lnTo>
                  <a:cubicBezTo>
                    <a:pt x="10455" y="3048"/>
                    <a:pt x="10502" y="3144"/>
                    <a:pt x="10502" y="3239"/>
                  </a:cubicBezTo>
                  <a:lnTo>
                    <a:pt x="10502" y="4358"/>
                  </a:lnTo>
                  <a:lnTo>
                    <a:pt x="12407" y="4358"/>
                  </a:lnTo>
                  <a:cubicBezTo>
                    <a:pt x="12598" y="4358"/>
                    <a:pt x="12765" y="4191"/>
                    <a:pt x="12765" y="3977"/>
                  </a:cubicBezTo>
                  <a:cubicBezTo>
                    <a:pt x="12765" y="2667"/>
                    <a:pt x="12336" y="1405"/>
                    <a:pt x="11621" y="381"/>
                  </a:cubicBezTo>
                  <a:lnTo>
                    <a:pt x="9526" y="1310"/>
                  </a:lnTo>
                  <a:cubicBezTo>
                    <a:pt x="9478" y="1334"/>
                    <a:pt x="9425" y="1346"/>
                    <a:pt x="9371" y="1346"/>
                  </a:cubicBezTo>
                  <a:cubicBezTo>
                    <a:pt x="9317" y="1346"/>
                    <a:pt x="9264" y="1334"/>
                    <a:pt x="9216" y="1310"/>
                  </a:cubicBezTo>
                  <a:lnTo>
                    <a:pt x="7787" y="595"/>
                  </a:lnTo>
                  <a:lnTo>
                    <a:pt x="7121" y="595"/>
                  </a:lnTo>
                  <a:cubicBezTo>
                    <a:pt x="7025" y="595"/>
                    <a:pt x="6930" y="548"/>
                    <a:pt x="6859" y="476"/>
                  </a:cubicBezTo>
                  <a:lnTo>
                    <a:pt x="6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6164139" y="1855983"/>
              <a:ext cx="94090" cy="69256"/>
            </a:xfrm>
            <a:custGeom>
              <a:avLst/>
              <a:gdLst/>
              <a:ahLst/>
              <a:cxnLst/>
              <a:rect l="l" t="t" r="r" b="b"/>
              <a:pathLst>
                <a:path w="2978" h="2192" extrusionOk="0">
                  <a:moveTo>
                    <a:pt x="453" y="0"/>
                  </a:moveTo>
                  <a:lnTo>
                    <a:pt x="0" y="453"/>
                  </a:lnTo>
                  <a:lnTo>
                    <a:pt x="0" y="2191"/>
                  </a:lnTo>
                  <a:lnTo>
                    <a:pt x="2977" y="2191"/>
                  </a:lnTo>
                  <a:lnTo>
                    <a:pt x="2977" y="1239"/>
                  </a:lnTo>
                  <a:lnTo>
                    <a:pt x="2453" y="667"/>
                  </a:lnTo>
                  <a:lnTo>
                    <a:pt x="1858" y="667"/>
                  </a:lnTo>
                  <a:cubicBezTo>
                    <a:pt x="1810" y="667"/>
                    <a:pt x="1739" y="667"/>
                    <a:pt x="1691" y="64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784" name="Google Shape;784;p52"/>
          <p:cNvGrpSpPr/>
          <p:nvPr/>
        </p:nvGrpSpPr>
        <p:grpSpPr>
          <a:xfrm>
            <a:off x="5243662" y="3810777"/>
            <a:ext cx="572426" cy="572474"/>
            <a:chOff x="1567504" y="2669352"/>
            <a:chExt cx="403344" cy="403350"/>
          </a:xfrm>
        </p:grpSpPr>
        <p:sp>
          <p:nvSpPr>
            <p:cNvPr id="785" name="Google Shape;785;p52"/>
            <p:cNvSpPr/>
            <p:nvPr/>
          </p:nvSpPr>
          <p:spPr>
            <a:xfrm>
              <a:off x="1733792" y="2776367"/>
              <a:ext cx="94848" cy="142083"/>
            </a:xfrm>
            <a:custGeom>
              <a:avLst/>
              <a:gdLst/>
              <a:ahLst/>
              <a:cxnLst/>
              <a:rect l="l" t="t" r="r" b="b"/>
              <a:pathLst>
                <a:path w="3002" h="4497" extrusionOk="0">
                  <a:moveTo>
                    <a:pt x="1870" y="1"/>
                  </a:moveTo>
                  <a:cubicBezTo>
                    <a:pt x="1809" y="1"/>
                    <a:pt x="1748" y="14"/>
                    <a:pt x="1691" y="43"/>
                  </a:cubicBezTo>
                  <a:lnTo>
                    <a:pt x="215" y="781"/>
                  </a:lnTo>
                  <a:cubicBezTo>
                    <a:pt x="72" y="853"/>
                    <a:pt x="1" y="972"/>
                    <a:pt x="1" y="1114"/>
                  </a:cubicBezTo>
                  <a:lnTo>
                    <a:pt x="1" y="2615"/>
                  </a:lnTo>
                  <a:cubicBezTo>
                    <a:pt x="1" y="2686"/>
                    <a:pt x="1" y="2734"/>
                    <a:pt x="24" y="2781"/>
                  </a:cubicBezTo>
                  <a:lnTo>
                    <a:pt x="787" y="4282"/>
                  </a:lnTo>
                  <a:cubicBezTo>
                    <a:pt x="834" y="4401"/>
                    <a:pt x="953" y="4496"/>
                    <a:pt x="1096" y="4496"/>
                  </a:cubicBezTo>
                  <a:lnTo>
                    <a:pt x="1120" y="4496"/>
                  </a:lnTo>
                  <a:cubicBezTo>
                    <a:pt x="1239" y="4496"/>
                    <a:pt x="1358" y="4425"/>
                    <a:pt x="1430" y="4329"/>
                  </a:cubicBezTo>
                  <a:lnTo>
                    <a:pt x="2930" y="2091"/>
                  </a:lnTo>
                  <a:cubicBezTo>
                    <a:pt x="3001" y="1972"/>
                    <a:pt x="3001" y="1829"/>
                    <a:pt x="2954" y="1710"/>
                  </a:cubicBezTo>
                  <a:lnTo>
                    <a:pt x="2215" y="210"/>
                  </a:lnTo>
                  <a:cubicBezTo>
                    <a:pt x="2149" y="76"/>
                    <a:pt x="2011" y="1"/>
                    <a:pt x="1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1567504" y="2669352"/>
              <a:ext cx="167833" cy="403342"/>
            </a:xfrm>
            <a:custGeom>
              <a:avLst/>
              <a:gdLst/>
              <a:ahLst/>
              <a:cxnLst/>
              <a:rect l="l" t="t" r="r" b="b"/>
              <a:pathLst>
                <a:path w="5312" h="12766" extrusionOk="0"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2408"/>
                  </a:lnTo>
                  <a:cubicBezTo>
                    <a:pt x="1" y="12598"/>
                    <a:pt x="167" y="12765"/>
                    <a:pt x="358" y="12765"/>
                  </a:cubicBezTo>
                  <a:lnTo>
                    <a:pt x="2263" y="12765"/>
                  </a:lnTo>
                  <a:lnTo>
                    <a:pt x="2263" y="8026"/>
                  </a:lnTo>
                  <a:lnTo>
                    <a:pt x="3644" y="6645"/>
                  </a:lnTo>
                  <a:cubicBezTo>
                    <a:pt x="3763" y="6550"/>
                    <a:pt x="3787" y="6407"/>
                    <a:pt x="3740" y="6264"/>
                  </a:cubicBezTo>
                  <a:lnTo>
                    <a:pt x="3311" y="4954"/>
                  </a:lnTo>
                  <a:lnTo>
                    <a:pt x="2382" y="4025"/>
                  </a:lnTo>
                  <a:cubicBezTo>
                    <a:pt x="2239" y="3882"/>
                    <a:pt x="2239" y="3644"/>
                    <a:pt x="2382" y="3501"/>
                  </a:cubicBezTo>
                  <a:cubicBezTo>
                    <a:pt x="2454" y="3430"/>
                    <a:pt x="2549" y="3394"/>
                    <a:pt x="2644" y="3394"/>
                  </a:cubicBezTo>
                  <a:cubicBezTo>
                    <a:pt x="2739" y="3394"/>
                    <a:pt x="2835" y="3430"/>
                    <a:pt x="2906" y="3501"/>
                  </a:cubicBezTo>
                  <a:lnTo>
                    <a:pt x="3454" y="4049"/>
                  </a:lnTo>
                  <a:lnTo>
                    <a:pt x="5097" y="2954"/>
                  </a:lnTo>
                  <a:cubicBezTo>
                    <a:pt x="5240" y="2834"/>
                    <a:pt x="5311" y="2644"/>
                    <a:pt x="5216" y="2477"/>
                  </a:cubicBezTo>
                  <a:lnTo>
                    <a:pt x="4478" y="953"/>
                  </a:lnTo>
                  <a:cubicBezTo>
                    <a:pt x="4406" y="834"/>
                    <a:pt x="4287" y="739"/>
                    <a:pt x="4144" y="739"/>
                  </a:cubicBezTo>
                  <a:lnTo>
                    <a:pt x="2787" y="739"/>
                  </a:lnTo>
                  <a:lnTo>
                    <a:pt x="2144" y="96"/>
                  </a:lnTo>
                  <a:cubicBezTo>
                    <a:pt x="2096" y="24"/>
                    <a:pt x="2001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7" name="Google Shape;787;p52"/>
            <p:cNvSpPr/>
            <p:nvPr/>
          </p:nvSpPr>
          <p:spPr>
            <a:xfrm>
              <a:off x="1662323" y="2930459"/>
              <a:ext cx="308525" cy="82779"/>
            </a:xfrm>
            <a:custGeom>
              <a:avLst/>
              <a:gdLst/>
              <a:ahLst/>
              <a:cxnLst/>
              <a:rect l="l" t="t" r="r" b="b"/>
              <a:pathLst>
                <a:path w="9765" h="2620" extrusionOk="0">
                  <a:moveTo>
                    <a:pt x="1882" y="0"/>
                  </a:moveTo>
                  <a:cubicBezTo>
                    <a:pt x="1358" y="0"/>
                    <a:pt x="1072" y="262"/>
                    <a:pt x="881" y="476"/>
                  </a:cubicBezTo>
                  <a:cubicBezTo>
                    <a:pt x="691" y="667"/>
                    <a:pt x="596" y="738"/>
                    <a:pt x="381" y="738"/>
                  </a:cubicBezTo>
                  <a:cubicBezTo>
                    <a:pt x="215" y="738"/>
                    <a:pt x="119" y="691"/>
                    <a:pt x="0" y="572"/>
                  </a:cubicBezTo>
                  <a:lnTo>
                    <a:pt x="0" y="2453"/>
                  </a:lnTo>
                  <a:cubicBezTo>
                    <a:pt x="119" y="2572"/>
                    <a:pt x="215" y="2620"/>
                    <a:pt x="381" y="2620"/>
                  </a:cubicBezTo>
                  <a:cubicBezTo>
                    <a:pt x="596" y="2620"/>
                    <a:pt x="691" y="2524"/>
                    <a:pt x="881" y="2358"/>
                  </a:cubicBezTo>
                  <a:cubicBezTo>
                    <a:pt x="1072" y="2143"/>
                    <a:pt x="1358" y="1858"/>
                    <a:pt x="1882" y="1858"/>
                  </a:cubicBezTo>
                  <a:cubicBezTo>
                    <a:pt x="2406" y="1858"/>
                    <a:pt x="2691" y="2143"/>
                    <a:pt x="2906" y="2358"/>
                  </a:cubicBezTo>
                  <a:cubicBezTo>
                    <a:pt x="3072" y="2524"/>
                    <a:pt x="3168" y="2620"/>
                    <a:pt x="3382" y="2620"/>
                  </a:cubicBezTo>
                  <a:cubicBezTo>
                    <a:pt x="3596" y="2620"/>
                    <a:pt x="3692" y="2524"/>
                    <a:pt x="3858" y="2358"/>
                  </a:cubicBezTo>
                  <a:cubicBezTo>
                    <a:pt x="4073" y="2143"/>
                    <a:pt x="4358" y="1858"/>
                    <a:pt x="4882" y="1858"/>
                  </a:cubicBezTo>
                  <a:cubicBezTo>
                    <a:pt x="5406" y="1858"/>
                    <a:pt x="5692" y="2143"/>
                    <a:pt x="5882" y="2358"/>
                  </a:cubicBezTo>
                  <a:cubicBezTo>
                    <a:pt x="6073" y="2524"/>
                    <a:pt x="6168" y="2620"/>
                    <a:pt x="6383" y="2620"/>
                  </a:cubicBezTo>
                  <a:cubicBezTo>
                    <a:pt x="6597" y="2620"/>
                    <a:pt x="6668" y="2524"/>
                    <a:pt x="6859" y="2358"/>
                  </a:cubicBezTo>
                  <a:cubicBezTo>
                    <a:pt x="7073" y="2143"/>
                    <a:pt x="7335" y="1858"/>
                    <a:pt x="7883" y="1858"/>
                  </a:cubicBezTo>
                  <a:cubicBezTo>
                    <a:pt x="8407" y="1858"/>
                    <a:pt x="8716" y="2143"/>
                    <a:pt x="8907" y="2358"/>
                  </a:cubicBezTo>
                  <a:cubicBezTo>
                    <a:pt x="9060" y="2494"/>
                    <a:pt x="9177" y="2606"/>
                    <a:pt x="9415" y="2606"/>
                  </a:cubicBezTo>
                  <a:cubicBezTo>
                    <a:pt x="9509" y="2606"/>
                    <a:pt x="9622" y="2589"/>
                    <a:pt x="9764" y="2548"/>
                  </a:cubicBezTo>
                  <a:lnTo>
                    <a:pt x="9764" y="1119"/>
                  </a:lnTo>
                  <a:cubicBezTo>
                    <a:pt x="9764" y="905"/>
                    <a:pt x="9597" y="738"/>
                    <a:pt x="9407" y="738"/>
                  </a:cubicBezTo>
                  <a:cubicBezTo>
                    <a:pt x="9193" y="738"/>
                    <a:pt x="9097" y="667"/>
                    <a:pt x="8907" y="476"/>
                  </a:cubicBezTo>
                  <a:cubicBezTo>
                    <a:pt x="8716" y="262"/>
                    <a:pt x="8407" y="0"/>
                    <a:pt x="7883" y="0"/>
                  </a:cubicBezTo>
                  <a:cubicBezTo>
                    <a:pt x="7335" y="0"/>
                    <a:pt x="7073" y="262"/>
                    <a:pt x="6859" y="476"/>
                  </a:cubicBezTo>
                  <a:cubicBezTo>
                    <a:pt x="6668" y="667"/>
                    <a:pt x="6597" y="738"/>
                    <a:pt x="6383" y="738"/>
                  </a:cubicBezTo>
                  <a:cubicBezTo>
                    <a:pt x="6168" y="738"/>
                    <a:pt x="6073" y="667"/>
                    <a:pt x="5882" y="476"/>
                  </a:cubicBezTo>
                  <a:cubicBezTo>
                    <a:pt x="5692" y="262"/>
                    <a:pt x="5406" y="0"/>
                    <a:pt x="4882" y="0"/>
                  </a:cubicBezTo>
                  <a:cubicBezTo>
                    <a:pt x="4358" y="0"/>
                    <a:pt x="4073" y="262"/>
                    <a:pt x="3858" y="476"/>
                  </a:cubicBezTo>
                  <a:cubicBezTo>
                    <a:pt x="3692" y="667"/>
                    <a:pt x="3596" y="738"/>
                    <a:pt x="3382" y="738"/>
                  </a:cubicBezTo>
                  <a:cubicBezTo>
                    <a:pt x="3168" y="738"/>
                    <a:pt x="3072" y="667"/>
                    <a:pt x="2906" y="476"/>
                  </a:cubicBezTo>
                  <a:cubicBezTo>
                    <a:pt x="2691" y="262"/>
                    <a:pt x="2406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8" name="Google Shape;788;p52"/>
            <p:cNvSpPr/>
            <p:nvPr/>
          </p:nvSpPr>
          <p:spPr>
            <a:xfrm>
              <a:off x="1662323" y="3013208"/>
              <a:ext cx="308525" cy="59493"/>
            </a:xfrm>
            <a:custGeom>
              <a:avLst/>
              <a:gdLst/>
              <a:ahLst/>
              <a:cxnLst/>
              <a:rect l="l" t="t" r="r" b="b"/>
              <a:pathLst>
                <a:path w="9765" h="1883" extrusionOk="0">
                  <a:moveTo>
                    <a:pt x="1882" y="1"/>
                  </a:moveTo>
                  <a:cubicBezTo>
                    <a:pt x="1667" y="1"/>
                    <a:pt x="1572" y="72"/>
                    <a:pt x="1405" y="263"/>
                  </a:cubicBezTo>
                  <a:cubicBezTo>
                    <a:pt x="1191" y="453"/>
                    <a:pt x="905" y="739"/>
                    <a:pt x="381" y="739"/>
                  </a:cubicBezTo>
                  <a:cubicBezTo>
                    <a:pt x="238" y="739"/>
                    <a:pt x="119" y="715"/>
                    <a:pt x="0" y="691"/>
                  </a:cubicBezTo>
                  <a:lnTo>
                    <a:pt x="0" y="1882"/>
                  </a:lnTo>
                  <a:lnTo>
                    <a:pt x="9407" y="1882"/>
                  </a:lnTo>
                  <a:cubicBezTo>
                    <a:pt x="9597" y="1882"/>
                    <a:pt x="9764" y="1715"/>
                    <a:pt x="9764" y="1525"/>
                  </a:cubicBezTo>
                  <a:lnTo>
                    <a:pt x="9764" y="691"/>
                  </a:lnTo>
                  <a:cubicBezTo>
                    <a:pt x="9631" y="719"/>
                    <a:pt x="9508" y="731"/>
                    <a:pt x="9395" y="731"/>
                  </a:cubicBezTo>
                  <a:cubicBezTo>
                    <a:pt x="8921" y="731"/>
                    <a:pt x="8609" y="513"/>
                    <a:pt x="8359" y="263"/>
                  </a:cubicBezTo>
                  <a:cubicBezTo>
                    <a:pt x="8169" y="72"/>
                    <a:pt x="8073" y="1"/>
                    <a:pt x="7883" y="1"/>
                  </a:cubicBezTo>
                  <a:cubicBezTo>
                    <a:pt x="7669" y="1"/>
                    <a:pt x="7573" y="72"/>
                    <a:pt x="7383" y="263"/>
                  </a:cubicBezTo>
                  <a:cubicBezTo>
                    <a:pt x="7192" y="453"/>
                    <a:pt x="6906" y="739"/>
                    <a:pt x="6383" y="739"/>
                  </a:cubicBezTo>
                  <a:cubicBezTo>
                    <a:pt x="5859" y="739"/>
                    <a:pt x="5573" y="453"/>
                    <a:pt x="5359" y="263"/>
                  </a:cubicBezTo>
                  <a:cubicBezTo>
                    <a:pt x="5168" y="72"/>
                    <a:pt x="5097" y="1"/>
                    <a:pt x="4882" y="1"/>
                  </a:cubicBezTo>
                  <a:cubicBezTo>
                    <a:pt x="4668" y="1"/>
                    <a:pt x="4573" y="72"/>
                    <a:pt x="4406" y="263"/>
                  </a:cubicBezTo>
                  <a:cubicBezTo>
                    <a:pt x="4192" y="453"/>
                    <a:pt x="3906" y="739"/>
                    <a:pt x="3382" y="739"/>
                  </a:cubicBezTo>
                  <a:cubicBezTo>
                    <a:pt x="2858" y="739"/>
                    <a:pt x="2572" y="453"/>
                    <a:pt x="2358" y="263"/>
                  </a:cubicBezTo>
                  <a:cubicBezTo>
                    <a:pt x="2191" y="72"/>
                    <a:pt x="209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89" name="Google Shape;789;p52"/>
            <p:cNvSpPr/>
            <p:nvPr/>
          </p:nvSpPr>
          <p:spPr>
            <a:xfrm>
              <a:off x="1821091" y="2859305"/>
              <a:ext cx="91057" cy="68150"/>
            </a:xfrm>
            <a:custGeom>
              <a:avLst/>
              <a:gdLst/>
              <a:ahLst/>
              <a:cxnLst/>
              <a:rect l="l" t="t" r="r" b="b"/>
              <a:pathLst>
                <a:path w="2882" h="2157" extrusionOk="0">
                  <a:moveTo>
                    <a:pt x="2100" y="0"/>
                  </a:moveTo>
                  <a:cubicBezTo>
                    <a:pt x="2043" y="0"/>
                    <a:pt x="1985" y="12"/>
                    <a:pt x="1929" y="37"/>
                  </a:cubicBezTo>
                  <a:lnTo>
                    <a:pt x="429" y="776"/>
                  </a:lnTo>
                  <a:cubicBezTo>
                    <a:pt x="357" y="823"/>
                    <a:pt x="310" y="871"/>
                    <a:pt x="262" y="942"/>
                  </a:cubicBezTo>
                  <a:lnTo>
                    <a:pt x="0" y="1514"/>
                  </a:lnTo>
                  <a:cubicBezTo>
                    <a:pt x="691" y="1562"/>
                    <a:pt x="1119" y="1919"/>
                    <a:pt x="1358" y="2157"/>
                  </a:cubicBezTo>
                  <a:cubicBezTo>
                    <a:pt x="1596" y="1895"/>
                    <a:pt x="2048" y="1490"/>
                    <a:pt x="2858" y="1490"/>
                  </a:cubicBezTo>
                  <a:lnTo>
                    <a:pt x="2882" y="1490"/>
                  </a:lnTo>
                  <a:lnTo>
                    <a:pt x="2453" y="252"/>
                  </a:lnTo>
                  <a:cubicBezTo>
                    <a:pt x="2400" y="94"/>
                    <a:pt x="2257" y="0"/>
                    <a:pt x="2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790" name="Google Shape;790;p52"/>
          <p:cNvGrpSpPr/>
          <p:nvPr/>
        </p:nvGrpSpPr>
        <p:grpSpPr>
          <a:xfrm>
            <a:off x="3327401" y="3862056"/>
            <a:ext cx="573499" cy="469916"/>
            <a:chOff x="2832343" y="2122335"/>
            <a:chExt cx="404100" cy="331090"/>
          </a:xfrm>
        </p:grpSpPr>
        <p:sp>
          <p:nvSpPr>
            <p:cNvPr id="791" name="Google Shape;791;p52"/>
            <p:cNvSpPr/>
            <p:nvPr/>
          </p:nvSpPr>
          <p:spPr>
            <a:xfrm>
              <a:off x="2927920" y="2122335"/>
              <a:ext cx="47424" cy="142241"/>
            </a:xfrm>
            <a:custGeom>
              <a:avLst/>
              <a:gdLst/>
              <a:ahLst/>
              <a:cxnLst/>
              <a:rect l="l" t="t" r="r" b="b"/>
              <a:pathLst>
                <a:path w="1501" h="4502" extrusionOk="0">
                  <a:moveTo>
                    <a:pt x="357" y="1"/>
                  </a:moveTo>
                  <a:cubicBezTo>
                    <a:pt x="167" y="1"/>
                    <a:pt x="0" y="167"/>
                    <a:pt x="0" y="382"/>
                  </a:cubicBezTo>
                  <a:lnTo>
                    <a:pt x="0" y="4120"/>
                  </a:lnTo>
                  <a:cubicBezTo>
                    <a:pt x="0" y="4335"/>
                    <a:pt x="167" y="4501"/>
                    <a:pt x="357" y="4501"/>
                  </a:cubicBezTo>
                  <a:lnTo>
                    <a:pt x="1120" y="4501"/>
                  </a:lnTo>
                  <a:cubicBezTo>
                    <a:pt x="1334" y="4501"/>
                    <a:pt x="1501" y="4335"/>
                    <a:pt x="1501" y="4120"/>
                  </a:cubicBezTo>
                  <a:lnTo>
                    <a:pt x="1501" y="382"/>
                  </a:lnTo>
                  <a:cubicBezTo>
                    <a:pt x="1501" y="167"/>
                    <a:pt x="1334" y="1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2" name="Google Shape;792;p52"/>
            <p:cNvSpPr/>
            <p:nvPr/>
          </p:nvSpPr>
          <p:spPr>
            <a:xfrm>
              <a:off x="2832343" y="2145653"/>
              <a:ext cx="71531" cy="94848"/>
            </a:xfrm>
            <a:custGeom>
              <a:avLst/>
              <a:gdLst/>
              <a:ahLst/>
              <a:cxnLst/>
              <a:rect l="l" t="t" r="r" b="b"/>
              <a:pathLst>
                <a:path w="2264" h="3002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lnTo>
                    <a:pt x="1" y="2620"/>
                  </a:lnTo>
                  <a:cubicBezTo>
                    <a:pt x="1" y="2835"/>
                    <a:pt x="167" y="3001"/>
                    <a:pt x="382" y="3001"/>
                  </a:cubicBezTo>
                  <a:lnTo>
                    <a:pt x="2263" y="300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3" name="Google Shape;793;p52"/>
            <p:cNvSpPr/>
            <p:nvPr/>
          </p:nvSpPr>
          <p:spPr>
            <a:xfrm>
              <a:off x="2832343" y="2311183"/>
              <a:ext cx="404100" cy="83126"/>
            </a:xfrm>
            <a:custGeom>
              <a:avLst/>
              <a:gdLst/>
              <a:ahLst/>
              <a:cxnLst/>
              <a:rect l="l" t="t" r="r" b="b"/>
              <a:pathLst>
                <a:path w="12790" h="2631" extrusionOk="0">
                  <a:moveTo>
                    <a:pt x="1906" y="1"/>
                  </a:moveTo>
                  <a:cubicBezTo>
                    <a:pt x="1358" y="1"/>
                    <a:pt x="1096" y="287"/>
                    <a:pt x="882" y="501"/>
                  </a:cubicBezTo>
                  <a:cubicBezTo>
                    <a:pt x="691" y="668"/>
                    <a:pt x="572" y="763"/>
                    <a:pt x="382" y="763"/>
                  </a:cubicBezTo>
                  <a:cubicBezTo>
                    <a:pt x="167" y="763"/>
                    <a:pt x="1" y="930"/>
                    <a:pt x="1" y="1144"/>
                  </a:cubicBezTo>
                  <a:lnTo>
                    <a:pt x="1" y="2573"/>
                  </a:lnTo>
                  <a:cubicBezTo>
                    <a:pt x="140" y="2613"/>
                    <a:pt x="254" y="2630"/>
                    <a:pt x="350" y="2630"/>
                  </a:cubicBezTo>
                  <a:cubicBezTo>
                    <a:pt x="598" y="2630"/>
                    <a:pt x="727" y="2513"/>
                    <a:pt x="882" y="2359"/>
                  </a:cubicBezTo>
                  <a:cubicBezTo>
                    <a:pt x="1096" y="2168"/>
                    <a:pt x="1358" y="1882"/>
                    <a:pt x="1906" y="1882"/>
                  </a:cubicBezTo>
                  <a:cubicBezTo>
                    <a:pt x="2430" y="1882"/>
                    <a:pt x="2716" y="2168"/>
                    <a:pt x="2906" y="2359"/>
                  </a:cubicBezTo>
                  <a:cubicBezTo>
                    <a:pt x="3097" y="2549"/>
                    <a:pt x="3192" y="2620"/>
                    <a:pt x="3382" y="2620"/>
                  </a:cubicBezTo>
                  <a:cubicBezTo>
                    <a:pt x="3597" y="2620"/>
                    <a:pt x="3692" y="2549"/>
                    <a:pt x="3883" y="2359"/>
                  </a:cubicBezTo>
                  <a:cubicBezTo>
                    <a:pt x="4073" y="2168"/>
                    <a:pt x="4359" y="1882"/>
                    <a:pt x="4883" y="1882"/>
                  </a:cubicBezTo>
                  <a:cubicBezTo>
                    <a:pt x="5430" y="1882"/>
                    <a:pt x="5692" y="2168"/>
                    <a:pt x="5907" y="2359"/>
                  </a:cubicBezTo>
                  <a:cubicBezTo>
                    <a:pt x="6097" y="2549"/>
                    <a:pt x="6169" y="2620"/>
                    <a:pt x="6383" y="2620"/>
                  </a:cubicBezTo>
                  <a:cubicBezTo>
                    <a:pt x="6597" y="2620"/>
                    <a:pt x="6693" y="2549"/>
                    <a:pt x="6883" y="2359"/>
                  </a:cubicBezTo>
                  <a:cubicBezTo>
                    <a:pt x="7074" y="2168"/>
                    <a:pt x="7359" y="1882"/>
                    <a:pt x="7883" y="1882"/>
                  </a:cubicBezTo>
                  <a:cubicBezTo>
                    <a:pt x="8407" y="1882"/>
                    <a:pt x="8693" y="2168"/>
                    <a:pt x="8907" y="2359"/>
                  </a:cubicBezTo>
                  <a:cubicBezTo>
                    <a:pt x="9074" y="2549"/>
                    <a:pt x="9169" y="2620"/>
                    <a:pt x="9384" y="2620"/>
                  </a:cubicBezTo>
                  <a:cubicBezTo>
                    <a:pt x="9598" y="2620"/>
                    <a:pt x="9717" y="2549"/>
                    <a:pt x="9884" y="2359"/>
                  </a:cubicBezTo>
                  <a:cubicBezTo>
                    <a:pt x="10098" y="2168"/>
                    <a:pt x="10384" y="1882"/>
                    <a:pt x="10908" y="1882"/>
                  </a:cubicBezTo>
                  <a:cubicBezTo>
                    <a:pt x="11432" y="1882"/>
                    <a:pt x="11718" y="2168"/>
                    <a:pt x="11932" y="2359"/>
                  </a:cubicBezTo>
                  <a:cubicBezTo>
                    <a:pt x="12069" y="2513"/>
                    <a:pt x="12194" y="2630"/>
                    <a:pt x="12440" y="2630"/>
                  </a:cubicBezTo>
                  <a:cubicBezTo>
                    <a:pt x="12536" y="2630"/>
                    <a:pt x="12650" y="2613"/>
                    <a:pt x="12789" y="2573"/>
                  </a:cubicBezTo>
                  <a:lnTo>
                    <a:pt x="12789" y="1144"/>
                  </a:lnTo>
                  <a:cubicBezTo>
                    <a:pt x="12789" y="930"/>
                    <a:pt x="12622" y="763"/>
                    <a:pt x="12408" y="763"/>
                  </a:cubicBezTo>
                  <a:cubicBezTo>
                    <a:pt x="12194" y="763"/>
                    <a:pt x="12099" y="668"/>
                    <a:pt x="11932" y="501"/>
                  </a:cubicBezTo>
                  <a:cubicBezTo>
                    <a:pt x="11718" y="287"/>
                    <a:pt x="11432" y="1"/>
                    <a:pt x="10908" y="1"/>
                  </a:cubicBezTo>
                  <a:cubicBezTo>
                    <a:pt x="10384" y="1"/>
                    <a:pt x="10098" y="287"/>
                    <a:pt x="9884" y="501"/>
                  </a:cubicBezTo>
                  <a:cubicBezTo>
                    <a:pt x="9717" y="668"/>
                    <a:pt x="9598" y="763"/>
                    <a:pt x="9384" y="763"/>
                  </a:cubicBezTo>
                  <a:cubicBezTo>
                    <a:pt x="9169" y="763"/>
                    <a:pt x="9074" y="668"/>
                    <a:pt x="8907" y="501"/>
                  </a:cubicBezTo>
                  <a:cubicBezTo>
                    <a:pt x="8693" y="287"/>
                    <a:pt x="8407" y="1"/>
                    <a:pt x="7883" y="1"/>
                  </a:cubicBezTo>
                  <a:cubicBezTo>
                    <a:pt x="7359" y="1"/>
                    <a:pt x="7074" y="287"/>
                    <a:pt x="6883" y="501"/>
                  </a:cubicBezTo>
                  <a:cubicBezTo>
                    <a:pt x="6693" y="668"/>
                    <a:pt x="6597" y="763"/>
                    <a:pt x="6383" y="763"/>
                  </a:cubicBezTo>
                  <a:cubicBezTo>
                    <a:pt x="6169" y="763"/>
                    <a:pt x="6097" y="668"/>
                    <a:pt x="5907" y="501"/>
                  </a:cubicBezTo>
                  <a:cubicBezTo>
                    <a:pt x="5692" y="287"/>
                    <a:pt x="5430" y="1"/>
                    <a:pt x="4883" y="1"/>
                  </a:cubicBezTo>
                  <a:cubicBezTo>
                    <a:pt x="4359" y="1"/>
                    <a:pt x="4073" y="287"/>
                    <a:pt x="3883" y="501"/>
                  </a:cubicBezTo>
                  <a:cubicBezTo>
                    <a:pt x="3692" y="668"/>
                    <a:pt x="3597" y="763"/>
                    <a:pt x="3382" y="763"/>
                  </a:cubicBezTo>
                  <a:cubicBezTo>
                    <a:pt x="3192" y="763"/>
                    <a:pt x="3097" y="668"/>
                    <a:pt x="2906" y="501"/>
                  </a:cubicBezTo>
                  <a:cubicBezTo>
                    <a:pt x="2716" y="287"/>
                    <a:pt x="2430" y="1"/>
                    <a:pt x="19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4" name="Google Shape;794;p52"/>
            <p:cNvSpPr/>
            <p:nvPr/>
          </p:nvSpPr>
          <p:spPr>
            <a:xfrm>
              <a:off x="2832343" y="2393963"/>
              <a:ext cx="404100" cy="59462"/>
            </a:xfrm>
            <a:custGeom>
              <a:avLst/>
              <a:gdLst/>
              <a:ahLst/>
              <a:cxnLst/>
              <a:rect l="l" t="t" r="r" b="b"/>
              <a:pathLst>
                <a:path w="12790" h="1882" extrusionOk="0">
                  <a:moveTo>
                    <a:pt x="1906" y="0"/>
                  </a:moveTo>
                  <a:cubicBezTo>
                    <a:pt x="1692" y="0"/>
                    <a:pt x="1596" y="96"/>
                    <a:pt x="1406" y="286"/>
                  </a:cubicBezTo>
                  <a:cubicBezTo>
                    <a:pt x="1156" y="536"/>
                    <a:pt x="860" y="755"/>
                    <a:pt x="379" y="755"/>
                  </a:cubicBezTo>
                  <a:cubicBezTo>
                    <a:pt x="264" y="755"/>
                    <a:pt x="139" y="742"/>
                    <a:pt x="1" y="715"/>
                  </a:cubicBezTo>
                  <a:lnTo>
                    <a:pt x="1" y="1501"/>
                  </a:lnTo>
                  <a:cubicBezTo>
                    <a:pt x="1" y="1715"/>
                    <a:pt x="167" y="1882"/>
                    <a:pt x="382" y="1882"/>
                  </a:cubicBezTo>
                  <a:lnTo>
                    <a:pt x="12408" y="1882"/>
                  </a:lnTo>
                  <a:cubicBezTo>
                    <a:pt x="12622" y="1882"/>
                    <a:pt x="12789" y="1715"/>
                    <a:pt x="12789" y="1501"/>
                  </a:cubicBezTo>
                  <a:lnTo>
                    <a:pt x="12789" y="715"/>
                  </a:lnTo>
                  <a:cubicBezTo>
                    <a:pt x="12651" y="742"/>
                    <a:pt x="12527" y="755"/>
                    <a:pt x="12413" y="755"/>
                  </a:cubicBezTo>
                  <a:cubicBezTo>
                    <a:pt x="11938" y="755"/>
                    <a:pt x="11653" y="536"/>
                    <a:pt x="11384" y="286"/>
                  </a:cubicBezTo>
                  <a:cubicBezTo>
                    <a:pt x="11217" y="96"/>
                    <a:pt x="11122" y="0"/>
                    <a:pt x="10908" y="0"/>
                  </a:cubicBezTo>
                  <a:cubicBezTo>
                    <a:pt x="10693" y="0"/>
                    <a:pt x="10598" y="96"/>
                    <a:pt x="10432" y="286"/>
                  </a:cubicBezTo>
                  <a:cubicBezTo>
                    <a:pt x="10217" y="477"/>
                    <a:pt x="9908" y="763"/>
                    <a:pt x="9384" y="763"/>
                  </a:cubicBezTo>
                  <a:cubicBezTo>
                    <a:pt x="8860" y="763"/>
                    <a:pt x="8574" y="477"/>
                    <a:pt x="8360" y="286"/>
                  </a:cubicBezTo>
                  <a:cubicBezTo>
                    <a:pt x="8193" y="96"/>
                    <a:pt x="8098" y="0"/>
                    <a:pt x="7883" y="0"/>
                  </a:cubicBezTo>
                  <a:cubicBezTo>
                    <a:pt x="7669" y="0"/>
                    <a:pt x="7598" y="96"/>
                    <a:pt x="7407" y="286"/>
                  </a:cubicBezTo>
                  <a:cubicBezTo>
                    <a:pt x="7193" y="477"/>
                    <a:pt x="6907" y="763"/>
                    <a:pt x="6383" y="763"/>
                  </a:cubicBezTo>
                  <a:cubicBezTo>
                    <a:pt x="5859" y="763"/>
                    <a:pt x="5573" y="477"/>
                    <a:pt x="5383" y="286"/>
                  </a:cubicBezTo>
                  <a:cubicBezTo>
                    <a:pt x="5192" y="96"/>
                    <a:pt x="5097" y="0"/>
                    <a:pt x="4883" y="0"/>
                  </a:cubicBezTo>
                  <a:cubicBezTo>
                    <a:pt x="4692" y="0"/>
                    <a:pt x="4597" y="96"/>
                    <a:pt x="4406" y="286"/>
                  </a:cubicBezTo>
                  <a:cubicBezTo>
                    <a:pt x="4192" y="477"/>
                    <a:pt x="3930" y="763"/>
                    <a:pt x="3382" y="763"/>
                  </a:cubicBezTo>
                  <a:cubicBezTo>
                    <a:pt x="2859" y="763"/>
                    <a:pt x="2597" y="477"/>
                    <a:pt x="2382" y="286"/>
                  </a:cubicBezTo>
                  <a:cubicBezTo>
                    <a:pt x="2192" y="96"/>
                    <a:pt x="2096" y="0"/>
                    <a:pt x="1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5" name="Google Shape;795;p52"/>
            <p:cNvSpPr/>
            <p:nvPr/>
          </p:nvSpPr>
          <p:spPr>
            <a:xfrm>
              <a:off x="2998631" y="2145653"/>
              <a:ext cx="213740" cy="163315"/>
            </a:xfrm>
            <a:custGeom>
              <a:avLst/>
              <a:gdLst/>
              <a:ahLst/>
              <a:cxnLst/>
              <a:rect l="l" t="t" r="r" b="b"/>
              <a:pathLst>
                <a:path w="6765" h="5169" extrusionOk="0">
                  <a:moveTo>
                    <a:pt x="1" y="1"/>
                  </a:moveTo>
                  <a:lnTo>
                    <a:pt x="1" y="3049"/>
                  </a:lnTo>
                  <a:cubicBezTo>
                    <a:pt x="620" y="3168"/>
                    <a:pt x="1168" y="3549"/>
                    <a:pt x="1453" y="4144"/>
                  </a:cubicBezTo>
                  <a:lnTo>
                    <a:pt x="1739" y="4716"/>
                  </a:lnTo>
                  <a:cubicBezTo>
                    <a:pt x="1977" y="4597"/>
                    <a:pt x="2263" y="4502"/>
                    <a:pt x="2620" y="4502"/>
                  </a:cubicBezTo>
                  <a:cubicBezTo>
                    <a:pt x="3406" y="4502"/>
                    <a:pt x="3859" y="4907"/>
                    <a:pt x="4121" y="5168"/>
                  </a:cubicBezTo>
                  <a:cubicBezTo>
                    <a:pt x="4383" y="4907"/>
                    <a:pt x="4859" y="4502"/>
                    <a:pt x="5645" y="4502"/>
                  </a:cubicBezTo>
                  <a:cubicBezTo>
                    <a:pt x="6145" y="4502"/>
                    <a:pt x="6502" y="4668"/>
                    <a:pt x="6764" y="4835"/>
                  </a:cubicBezTo>
                  <a:cubicBezTo>
                    <a:pt x="6740" y="4240"/>
                    <a:pt x="6455" y="3692"/>
                    <a:pt x="5978" y="3359"/>
                  </a:cubicBezTo>
                  <a:cubicBezTo>
                    <a:pt x="6002" y="3240"/>
                    <a:pt x="6026" y="3120"/>
                    <a:pt x="6026" y="3001"/>
                  </a:cubicBezTo>
                  <a:cubicBezTo>
                    <a:pt x="6026" y="2168"/>
                    <a:pt x="5311" y="1501"/>
                    <a:pt x="4502" y="1501"/>
                  </a:cubicBezTo>
                  <a:cubicBezTo>
                    <a:pt x="4406" y="1501"/>
                    <a:pt x="4335" y="1525"/>
                    <a:pt x="4264" y="1525"/>
                  </a:cubicBezTo>
                  <a:cubicBezTo>
                    <a:pt x="3835" y="620"/>
                    <a:pt x="2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796" name="Google Shape;796;p52"/>
          <p:cNvGrpSpPr/>
          <p:nvPr/>
        </p:nvGrpSpPr>
        <p:grpSpPr>
          <a:xfrm>
            <a:off x="1411158" y="3810643"/>
            <a:ext cx="574534" cy="572743"/>
            <a:chOff x="3471176" y="1521700"/>
            <a:chExt cx="404830" cy="403539"/>
          </a:xfrm>
        </p:grpSpPr>
        <p:sp>
          <p:nvSpPr>
            <p:cNvPr id="797" name="Google Shape;797;p52"/>
            <p:cNvSpPr/>
            <p:nvPr/>
          </p:nvSpPr>
          <p:spPr>
            <a:xfrm>
              <a:off x="3684857" y="1711496"/>
              <a:ext cx="48941" cy="24107"/>
            </a:xfrm>
            <a:custGeom>
              <a:avLst/>
              <a:gdLst/>
              <a:ahLst/>
              <a:cxnLst/>
              <a:rect l="l" t="t" r="r" b="b"/>
              <a:pathLst>
                <a:path w="1549" h="763" extrusionOk="0">
                  <a:moveTo>
                    <a:pt x="405" y="1"/>
                  </a:moveTo>
                  <a:cubicBezTo>
                    <a:pt x="215" y="1"/>
                    <a:pt x="48" y="144"/>
                    <a:pt x="24" y="334"/>
                  </a:cubicBezTo>
                  <a:cubicBezTo>
                    <a:pt x="1" y="572"/>
                    <a:pt x="167" y="763"/>
                    <a:pt x="405" y="763"/>
                  </a:cubicBezTo>
                  <a:lnTo>
                    <a:pt x="1144" y="763"/>
                  </a:lnTo>
                  <a:cubicBezTo>
                    <a:pt x="1334" y="763"/>
                    <a:pt x="1501" y="620"/>
                    <a:pt x="1525" y="430"/>
                  </a:cubicBezTo>
                  <a:cubicBezTo>
                    <a:pt x="1549" y="191"/>
                    <a:pt x="1358" y="1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8" name="Google Shape;798;p52"/>
            <p:cNvSpPr/>
            <p:nvPr/>
          </p:nvSpPr>
          <p:spPr>
            <a:xfrm>
              <a:off x="3755600" y="1711496"/>
              <a:ext cx="48941" cy="24107"/>
            </a:xfrm>
            <a:custGeom>
              <a:avLst/>
              <a:gdLst/>
              <a:ahLst/>
              <a:cxnLst/>
              <a:rect l="l" t="t" r="r" b="b"/>
              <a:pathLst>
                <a:path w="1549" h="763" extrusionOk="0">
                  <a:moveTo>
                    <a:pt x="405" y="1"/>
                  </a:moveTo>
                  <a:cubicBezTo>
                    <a:pt x="214" y="1"/>
                    <a:pt x="48" y="144"/>
                    <a:pt x="24" y="334"/>
                  </a:cubicBezTo>
                  <a:cubicBezTo>
                    <a:pt x="0" y="572"/>
                    <a:pt x="191" y="763"/>
                    <a:pt x="405" y="763"/>
                  </a:cubicBezTo>
                  <a:lnTo>
                    <a:pt x="1143" y="763"/>
                  </a:lnTo>
                  <a:cubicBezTo>
                    <a:pt x="1334" y="763"/>
                    <a:pt x="1500" y="620"/>
                    <a:pt x="1524" y="430"/>
                  </a:cubicBezTo>
                  <a:cubicBezTo>
                    <a:pt x="1548" y="191"/>
                    <a:pt x="1381" y="1"/>
                    <a:pt x="11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99" name="Google Shape;799;p52"/>
            <p:cNvSpPr/>
            <p:nvPr/>
          </p:nvSpPr>
          <p:spPr>
            <a:xfrm>
              <a:off x="3827069" y="1711496"/>
              <a:ext cx="48182" cy="24107"/>
            </a:xfrm>
            <a:custGeom>
              <a:avLst/>
              <a:gdLst/>
              <a:ahLst/>
              <a:cxnLst/>
              <a:rect l="l" t="t" r="r" b="b"/>
              <a:pathLst>
                <a:path w="1525" h="763" extrusionOk="0">
                  <a:moveTo>
                    <a:pt x="405" y="1"/>
                  </a:moveTo>
                  <a:cubicBezTo>
                    <a:pt x="215" y="1"/>
                    <a:pt x="48" y="144"/>
                    <a:pt x="24" y="334"/>
                  </a:cubicBezTo>
                  <a:cubicBezTo>
                    <a:pt x="1" y="572"/>
                    <a:pt x="167" y="763"/>
                    <a:pt x="382" y="763"/>
                  </a:cubicBezTo>
                  <a:lnTo>
                    <a:pt x="1120" y="763"/>
                  </a:lnTo>
                  <a:cubicBezTo>
                    <a:pt x="1310" y="763"/>
                    <a:pt x="1501" y="620"/>
                    <a:pt x="1501" y="430"/>
                  </a:cubicBezTo>
                  <a:cubicBezTo>
                    <a:pt x="1525" y="191"/>
                    <a:pt x="1358" y="1"/>
                    <a:pt x="1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0" name="Google Shape;800;p52"/>
            <p:cNvSpPr/>
            <p:nvPr/>
          </p:nvSpPr>
          <p:spPr>
            <a:xfrm>
              <a:off x="3614146" y="1782997"/>
              <a:ext cx="261859" cy="82779"/>
            </a:xfrm>
            <a:custGeom>
              <a:avLst/>
              <a:gdLst/>
              <a:ahLst/>
              <a:cxnLst/>
              <a:rect l="l" t="t" r="r" b="b"/>
              <a:pathLst>
                <a:path w="8288" h="2620" extrusionOk="0">
                  <a:moveTo>
                    <a:pt x="357" y="0"/>
                  </a:moveTo>
                  <a:cubicBezTo>
                    <a:pt x="214" y="0"/>
                    <a:pt x="95" y="24"/>
                    <a:pt x="0" y="48"/>
                  </a:cubicBezTo>
                  <a:lnTo>
                    <a:pt x="0" y="1929"/>
                  </a:lnTo>
                  <a:cubicBezTo>
                    <a:pt x="95" y="1882"/>
                    <a:pt x="214" y="1858"/>
                    <a:pt x="357" y="1858"/>
                  </a:cubicBezTo>
                  <a:cubicBezTo>
                    <a:pt x="905" y="1858"/>
                    <a:pt x="1191" y="2144"/>
                    <a:pt x="1405" y="2358"/>
                  </a:cubicBezTo>
                  <a:cubicBezTo>
                    <a:pt x="1596" y="2525"/>
                    <a:pt x="1667" y="2620"/>
                    <a:pt x="1881" y="2620"/>
                  </a:cubicBezTo>
                  <a:cubicBezTo>
                    <a:pt x="2096" y="2620"/>
                    <a:pt x="2191" y="2525"/>
                    <a:pt x="2381" y="2358"/>
                  </a:cubicBezTo>
                  <a:cubicBezTo>
                    <a:pt x="2572" y="2144"/>
                    <a:pt x="2858" y="1858"/>
                    <a:pt x="3382" y="1858"/>
                  </a:cubicBezTo>
                  <a:cubicBezTo>
                    <a:pt x="3906" y="1858"/>
                    <a:pt x="4191" y="2144"/>
                    <a:pt x="4406" y="2358"/>
                  </a:cubicBezTo>
                  <a:cubicBezTo>
                    <a:pt x="4572" y="2525"/>
                    <a:pt x="4668" y="2620"/>
                    <a:pt x="4882" y="2620"/>
                  </a:cubicBezTo>
                  <a:cubicBezTo>
                    <a:pt x="5096" y="2620"/>
                    <a:pt x="5192" y="2525"/>
                    <a:pt x="5358" y="2358"/>
                  </a:cubicBezTo>
                  <a:cubicBezTo>
                    <a:pt x="5573" y="2144"/>
                    <a:pt x="5858" y="1858"/>
                    <a:pt x="6382" y="1858"/>
                  </a:cubicBezTo>
                  <a:cubicBezTo>
                    <a:pt x="6906" y="1858"/>
                    <a:pt x="7216" y="2144"/>
                    <a:pt x="7430" y="2358"/>
                  </a:cubicBezTo>
                  <a:cubicBezTo>
                    <a:pt x="7567" y="2494"/>
                    <a:pt x="7691" y="2606"/>
                    <a:pt x="7934" y="2606"/>
                  </a:cubicBezTo>
                  <a:cubicBezTo>
                    <a:pt x="8031" y="2606"/>
                    <a:pt x="8146" y="2589"/>
                    <a:pt x="8287" y="2548"/>
                  </a:cubicBezTo>
                  <a:lnTo>
                    <a:pt x="8287" y="1120"/>
                  </a:lnTo>
                  <a:cubicBezTo>
                    <a:pt x="8287" y="905"/>
                    <a:pt x="8121" y="738"/>
                    <a:pt x="7906" y="738"/>
                  </a:cubicBezTo>
                  <a:cubicBezTo>
                    <a:pt x="7692" y="738"/>
                    <a:pt x="7597" y="667"/>
                    <a:pt x="7430" y="477"/>
                  </a:cubicBezTo>
                  <a:cubicBezTo>
                    <a:pt x="7216" y="262"/>
                    <a:pt x="6906" y="0"/>
                    <a:pt x="6382" y="0"/>
                  </a:cubicBezTo>
                  <a:cubicBezTo>
                    <a:pt x="5858" y="0"/>
                    <a:pt x="5573" y="262"/>
                    <a:pt x="5358" y="477"/>
                  </a:cubicBezTo>
                  <a:cubicBezTo>
                    <a:pt x="5192" y="667"/>
                    <a:pt x="5096" y="738"/>
                    <a:pt x="4882" y="738"/>
                  </a:cubicBezTo>
                  <a:cubicBezTo>
                    <a:pt x="4668" y="738"/>
                    <a:pt x="4572" y="667"/>
                    <a:pt x="4406" y="477"/>
                  </a:cubicBezTo>
                  <a:cubicBezTo>
                    <a:pt x="4191" y="262"/>
                    <a:pt x="3906" y="0"/>
                    <a:pt x="3382" y="0"/>
                  </a:cubicBezTo>
                  <a:cubicBezTo>
                    <a:pt x="2858" y="0"/>
                    <a:pt x="2572" y="262"/>
                    <a:pt x="2381" y="477"/>
                  </a:cubicBezTo>
                  <a:cubicBezTo>
                    <a:pt x="2191" y="667"/>
                    <a:pt x="2096" y="738"/>
                    <a:pt x="1881" y="738"/>
                  </a:cubicBezTo>
                  <a:cubicBezTo>
                    <a:pt x="1667" y="738"/>
                    <a:pt x="1596" y="667"/>
                    <a:pt x="1405" y="477"/>
                  </a:cubicBezTo>
                  <a:cubicBezTo>
                    <a:pt x="1191" y="262"/>
                    <a:pt x="90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1" name="Google Shape;801;p52"/>
            <p:cNvSpPr/>
            <p:nvPr/>
          </p:nvSpPr>
          <p:spPr>
            <a:xfrm>
              <a:off x="3614146" y="1865746"/>
              <a:ext cx="261859" cy="59493"/>
            </a:xfrm>
            <a:custGeom>
              <a:avLst/>
              <a:gdLst/>
              <a:ahLst/>
              <a:cxnLst/>
              <a:rect l="l" t="t" r="r" b="b"/>
              <a:pathLst>
                <a:path w="8288" h="1883" extrusionOk="0">
                  <a:moveTo>
                    <a:pt x="357" y="1"/>
                  </a:moveTo>
                  <a:cubicBezTo>
                    <a:pt x="191" y="1"/>
                    <a:pt x="119" y="48"/>
                    <a:pt x="0" y="144"/>
                  </a:cubicBezTo>
                  <a:lnTo>
                    <a:pt x="0" y="1882"/>
                  </a:lnTo>
                  <a:lnTo>
                    <a:pt x="7906" y="1882"/>
                  </a:lnTo>
                  <a:cubicBezTo>
                    <a:pt x="8121" y="1882"/>
                    <a:pt x="8287" y="1715"/>
                    <a:pt x="8287" y="1525"/>
                  </a:cubicBezTo>
                  <a:lnTo>
                    <a:pt x="8287" y="691"/>
                  </a:lnTo>
                  <a:cubicBezTo>
                    <a:pt x="8150" y="719"/>
                    <a:pt x="8024" y="731"/>
                    <a:pt x="7909" y="731"/>
                  </a:cubicBezTo>
                  <a:cubicBezTo>
                    <a:pt x="7428" y="731"/>
                    <a:pt x="7128" y="513"/>
                    <a:pt x="6859" y="263"/>
                  </a:cubicBezTo>
                  <a:cubicBezTo>
                    <a:pt x="6692" y="72"/>
                    <a:pt x="6597" y="1"/>
                    <a:pt x="6382" y="1"/>
                  </a:cubicBezTo>
                  <a:cubicBezTo>
                    <a:pt x="6168" y="1"/>
                    <a:pt x="6073" y="72"/>
                    <a:pt x="5906" y="263"/>
                  </a:cubicBezTo>
                  <a:cubicBezTo>
                    <a:pt x="5692" y="453"/>
                    <a:pt x="5406" y="739"/>
                    <a:pt x="4882" y="739"/>
                  </a:cubicBezTo>
                  <a:cubicBezTo>
                    <a:pt x="4358" y="739"/>
                    <a:pt x="4072" y="453"/>
                    <a:pt x="3858" y="263"/>
                  </a:cubicBezTo>
                  <a:cubicBezTo>
                    <a:pt x="3691" y="72"/>
                    <a:pt x="3596" y="1"/>
                    <a:pt x="3382" y="1"/>
                  </a:cubicBezTo>
                  <a:cubicBezTo>
                    <a:pt x="3167" y="1"/>
                    <a:pt x="3096" y="72"/>
                    <a:pt x="2905" y="263"/>
                  </a:cubicBezTo>
                  <a:cubicBezTo>
                    <a:pt x="2691" y="453"/>
                    <a:pt x="2405" y="739"/>
                    <a:pt x="1881" y="739"/>
                  </a:cubicBezTo>
                  <a:cubicBezTo>
                    <a:pt x="1357" y="739"/>
                    <a:pt x="1072" y="453"/>
                    <a:pt x="881" y="263"/>
                  </a:cubicBezTo>
                  <a:cubicBezTo>
                    <a:pt x="691" y="72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2" name="Google Shape;802;p52"/>
            <p:cNvSpPr/>
            <p:nvPr/>
          </p:nvSpPr>
          <p:spPr>
            <a:xfrm>
              <a:off x="3614146" y="1711496"/>
              <a:ext cx="48182" cy="24107"/>
            </a:xfrm>
            <a:custGeom>
              <a:avLst/>
              <a:gdLst/>
              <a:ahLst/>
              <a:cxnLst/>
              <a:rect l="l" t="t" r="r" b="b"/>
              <a:pathLst>
                <a:path w="1525" h="763" extrusionOk="0">
                  <a:moveTo>
                    <a:pt x="0" y="1"/>
                  </a:moveTo>
                  <a:lnTo>
                    <a:pt x="0" y="763"/>
                  </a:lnTo>
                  <a:lnTo>
                    <a:pt x="1143" y="763"/>
                  </a:lnTo>
                  <a:cubicBezTo>
                    <a:pt x="1357" y="763"/>
                    <a:pt x="1524" y="572"/>
                    <a:pt x="1500" y="334"/>
                  </a:cubicBezTo>
                  <a:cubicBezTo>
                    <a:pt x="1500" y="144"/>
                    <a:pt x="1310" y="1"/>
                    <a:pt x="1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03" name="Google Shape;803;p52"/>
            <p:cNvSpPr/>
            <p:nvPr/>
          </p:nvSpPr>
          <p:spPr>
            <a:xfrm>
              <a:off x="3471176" y="1521700"/>
              <a:ext cx="143726" cy="403531"/>
            </a:xfrm>
            <a:custGeom>
              <a:avLst/>
              <a:gdLst/>
              <a:ahLst/>
              <a:cxnLst/>
              <a:rect l="l" t="t" r="r" b="b"/>
              <a:pathLst>
                <a:path w="4549" h="12772" extrusionOk="0">
                  <a:moveTo>
                    <a:pt x="2263" y="1"/>
                  </a:moveTo>
                  <a:cubicBezTo>
                    <a:pt x="2155" y="1"/>
                    <a:pt x="2048" y="42"/>
                    <a:pt x="1977" y="126"/>
                  </a:cubicBezTo>
                  <a:lnTo>
                    <a:pt x="119" y="2412"/>
                  </a:lnTo>
                  <a:cubicBezTo>
                    <a:pt x="24" y="2507"/>
                    <a:pt x="0" y="2674"/>
                    <a:pt x="48" y="2793"/>
                  </a:cubicBezTo>
                  <a:cubicBezTo>
                    <a:pt x="119" y="2936"/>
                    <a:pt x="262" y="3031"/>
                    <a:pt x="405" y="3031"/>
                  </a:cubicBezTo>
                  <a:lnTo>
                    <a:pt x="2263" y="3031"/>
                  </a:lnTo>
                  <a:cubicBezTo>
                    <a:pt x="2501" y="3031"/>
                    <a:pt x="2668" y="3222"/>
                    <a:pt x="2644" y="3436"/>
                  </a:cubicBezTo>
                  <a:cubicBezTo>
                    <a:pt x="2620" y="3626"/>
                    <a:pt x="2453" y="3769"/>
                    <a:pt x="2263" y="3769"/>
                  </a:cubicBezTo>
                  <a:lnTo>
                    <a:pt x="762" y="3769"/>
                  </a:lnTo>
                  <a:lnTo>
                    <a:pt x="762" y="4508"/>
                  </a:lnTo>
                  <a:lnTo>
                    <a:pt x="1501" y="4508"/>
                  </a:lnTo>
                  <a:cubicBezTo>
                    <a:pt x="1715" y="4508"/>
                    <a:pt x="1882" y="4650"/>
                    <a:pt x="1882" y="4841"/>
                  </a:cubicBezTo>
                  <a:cubicBezTo>
                    <a:pt x="1929" y="5079"/>
                    <a:pt x="1739" y="5270"/>
                    <a:pt x="1524" y="5270"/>
                  </a:cubicBezTo>
                  <a:lnTo>
                    <a:pt x="762" y="5270"/>
                  </a:lnTo>
                  <a:lnTo>
                    <a:pt x="762" y="6008"/>
                  </a:lnTo>
                  <a:lnTo>
                    <a:pt x="2263" y="6008"/>
                  </a:lnTo>
                  <a:cubicBezTo>
                    <a:pt x="2453" y="6008"/>
                    <a:pt x="2620" y="6151"/>
                    <a:pt x="2644" y="6341"/>
                  </a:cubicBezTo>
                  <a:cubicBezTo>
                    <a:pt x="2668" y="6579"/>
                    <a:pt x="2501" y="6770"/>
                    <a:pt x="2263" y="6770"/>
                  </a:cubicBezTo>
                  <a:lnTo>
                    <a:pt x="762" y="6770"/>
                  </a:lnTo>
                  <a:lnTo>
                    <a:pt x="762" y="7508"/>
                  </a:lnTo>
                  <a:lnTo>
                    <a:pt x="1501" y="7508"/>
                  </a:lnTo>
                  <a:cubicBezTo>
                    <a:pt x="1715" y="7508"/>
                    <a:pt x="1882" y="7651"/>
                    <a:pt x="1882" y="7842"/>
                  </a:cubicBezTo>
                  <a:cubicBezTo>
                    <a:pt x="1929" y="8080"/>
                    <a:pt x="1739" y="8270"/>
                    <a:pt x="1524" y="8270"/>
                  </a:cubicBezTo>
                  <a:lnTo>
                    <a:pt x="762" y="8270"/>
                  </a:lnTo>
                  <a:lnTo>
                    <a:pt x="762" y="9008"/>
                  </a:lnTo>
                  <a:lnTo>
                    <a:pt x="2263" y="9008"/>
                  </a:lnTo>
                  <a:cubicBezTo>
                    <a:pt x="2453" y="9008"/>
                    <a:pt x="2620" y="9151"/>
                    <a:pt x="2644" y="9342"/>
                  </a:cubicBezTo>
                  <a:cubicBezTo>
                    <a:pt x="2668" y="9556"/>
                    <a:pt x="2501" y="9747"/>
                    <a:pt x="2263" y="9747"/>
                  </a:cubicBezTo>
                  <a:lnTo>
                    <a:pt x="762" y="9747"/>
                  </a:lnTo>
                  <a:lnTo>
                    <a:pt x="762" y="10509"/>
                  </a:lnTo>
                  <a:lnTo>
                    <a:pt x="1501" y="10509"/>
                  </a:lnTo>
                  <a:cubicBezTo>
                    <a:pt x="1715" y="10509"/>
                    <a:pt x="1882" y="10652"/>
                    <a:pt x="1882" y="10842"/>
                  </a:cubicBezTo>
                  <a:cubicBezTo>
                    <a:pt x="1929" y="11057"/>
                    <a:pt x="1739" y="11247"/>
                    <a:pt x="1524" y="11247"/>
                  </a:cubicBezTo>
                  <a:lnTo>
                    <a:pt x="762" y="11247"/>
                  </a:lnTo>
                  <a:lnTo>
                    <a:pt x="762" y="12414"/>
                  </a:lnTo>
                  <a:cubicBezTo>
                    <a:pt x="762" y="12604"/>
                    <a:pt x="929" y="12771"/>
                    <a:pt x="1143" y="12771"/>
                  </a:cubicBezTo>
                  <a:lnTo>
                    <a:pt x="3382" y="12771"/>
                  </a:lnTo>
                  <a:cubicBezTo>
                    <a:pt x="3596" y="12771"/>
                    <a:pt x="3763" y="12604"/>
                    <a:pt x="3763" y="12414"/>
                  </a:cubicBezTo>
                  <a:lnTo>
                    <a:pt x="3763" y="3007"/>
                  </a:lnTo>
                  <a:lnTo>
                    <a:pt x="4144" y="3007"/>
                  </a:lnTo>
                  <a:cubicBezTo>
                    <a:pt x="4287" y="3007"/>
                    <a:pt x="4430" y="2936"/>
                    <a:pt x="4477" y="2793"/>
                  </a:cubicBezTo>
                  <a:cubicBezTo>
                    <a:pt x="4549" y="2674"/>
                    <a:pt x="4525" y="2507"/>
                    <a:pt x="4430" y="2412"/>
                  </a:cubicBezTo>
                  <a:lnTo>
                    <a:pt x="2548" y="126"/>
                  </a:lnTo>
                  <a:cubicBezTo>
                    <a:pt x="2477" y="42"/>
                    <a:pt x="2370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>
            <a:spLocks noGrp="1"/>
          </p:cNvSpPr>
          <p:nvPr>
            <p:ph type="subTitle" idx="1"/>
          </p:nvPr>
        </p:nvSpPr>
        <p:spPr>
          <a:xfrm>
            <a:off x="762000" y="18859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World’s population aged 65+ will reach </a:t>
            </a:r>
            <a:r>
              <a:rPr lang="en-US" b="1" dirty="0"/>
              <a:t>1.6 billion by 2050</a:t>
            </a:r>
            <a:r>
              <a:rPr lang="en-US" dirty="0"/>
              <a:t> (UN DESA, 2022)</a:t>
            </a:r>
            <a:endParaRPr dirty="0"/>
          </a:p>
        </p:txBody>
      </p:sp>
      <p:sp>
        <p:nvSpPr>
          <p:cNvPr id="509" name="Google Shape;509;p36"/>
          <p:cNvSpPr txBox="1">
            <a:spLocks noGrp="1"/>
          </p:cNvSpPr>
          <p:nvPr>
            <p:ph type="subTitle" idx="4"/>
          </p:nvPr>
        </p:nvSpPr>
        <p:spPr>
          <a:xfrm>
            <a:off x="3429000" y="18859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80% will live in </a:t>
            </a:r>
            <a:r>
              <a:rPr lang="en-US" b="1" dirty="0"/>
              <a:t>low- and middle-income countries</a:t>
            </a:r>
            <a:endParaRPr dirty="0"/>
          </a:p>
        </p:txBody>
      </p:sp>
      <p:sp>
        <p:nvSpPr>
          <p:cNvPr id="510" name="Google Shape;510;p36"/>
          <p:cNvSpPr txBox="1">
            <a:spLocks noGrp="1"/>
          </p:cNvSpPr>
          <p:nvPr>
            <p:ph type="title"/>
          </p:nvPr>
        </p:nvSpPr>
        <p:spPr>
          <a:xfrm>
            <a:off x="1491575" y="1337097"/>
            <a:ext cx="9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13" name="Google Shape;513;p36"/>
          <p:cNvSpPr txBox="1">
            <a:spLocks noGrp="1"/>
          </p:cNvSpPr>
          <p:nvPr>
            <p:ph type="title" idx="7"/>
          </p:nvPr>
        </p:nvSpPr>
        <p:spPr>
          <a:xfrm>
            <a:off x="4038600" y="1352550"/>
            <a:ext cx="9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15" name="Google Shape;515;p36"/>
          <p:cNvSpPr txBox="1">
            <a:spLocks noGrp="1"/>
          </p:cNvSpPr>
          <p:nvPr>
            <p:ph type="subTitle" idx="9"/>
          </p:nvPr>
        </p:nvSpPr>
        <p:spPr>
          <a:xfrm>
            <a:off x="6096000" y="18859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Extreme weather events increasing in intensity and frequency (IPCC, 2022)</a:t>
            </a:r>
            <a:endParaRPr dirty="0"/>
          </a:p>
        </p:txBody>
      </p:sp>
      <p:sp>
        <p:nvSpPr>
          <p:cNvPr id="517" name="Google Shape;517;p36"/>
          <p:cNvSpPr txBox="1">
            <a:spLocks noGrp="1"/>
          </p:cNvSpPr>
          <p:nvPr>
            <p:ph type="title" idx="14"/>
          </p:nvPr>
        </p:nvSpPr>
        <p:spPr>
          <a:xfrm>
            <a:off x="6781800" y="1352550"/>
            <a:ext cx="901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24" name="Google Shape;524;p36"/>
          <p:cNvSpPr txBox="1">
            <a:spLocks noGrp="1"/>
          </p:cNvSpPr>
          <p:nvPr>
            <p:ph type="title" idx="21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Global Context</a:t>
            </a:r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2813789" y="2865677"/>
            <a:ext cx="663964" cy="554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10762C"/>
              </a:buClr>
              <a:buSzPts val="3000"/>
            </a:pPr>
            <a:r>
              <a:rPr lang="en" sz="2800" dirty="0">
                <a:solidFill>
                  <a:srgbClr val="10762C"/>
                </a:solidFill>
                <a:latin typeface="Rubik SemiBold"/>
                <a:cs typeface="Rubik SemiBold"/>
                <a:sym typeface="Rubik SemiBold"/>
              </a:rPr>
              <a:t>04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2271" y="3432903"/>
            <a:ext cx="266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/>
            <a:r>
              <a:rPr lang="en-US" dirty="0"/>
              <a:t>Older people more likely to live in poor housing and hazard-prone areas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00" y="2865677"/>
            <a:ext cx="652743" cy="554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10762C"/>
              </a:buClr>
              <a:buSzPts val="3000"/>
            </a:pPr>
            <a:r>
              <a:rPr lang="en" sz="2800" dirty="0">
                <a:solidFill>
                  <a:srgbClr val="10762C"/>
                </a:solidFill>
                <a:latin typeface="Rubik SemiBold"/>
                <a:cs typeface="Rubik SemiBold"/>
                <a:sym typeface="Rubik SemiBold"/>
              </a:rPr>
              <a:t>05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9249" y="3438552"/>
            <a:ext cx="26242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Social systems under strain to support aging and climate crises simultaneously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Heatwaves</a:t>
            </a:r>
            <a:endParaRPr dirty="0"/>
          </a:p>
        </p:txBody>
      </p:sp>
      <p:sp>
        <p:nvSpPr>
          <p:cNvPr id="809" name="Google Shape;809;p53"/>
          <p:cNvSpPr txBox="1">
            <a:spLocks noGrp="1"/>
          </p:cNvSpPr>
          <p:nvPr>
            <p:ph type="subTitle" idx="1"/>
          </p:nvPr>
        </p:nvSpPr>
        <p:spPr>
          <a:xfrm>
            <a:off x="990600" y="1276350"/>
            <a:ext cx="72390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WHO: </a:t>
            </a:r>
            <a:r>
              <a:rPr lang="en-US" sz="2000" b="1" dirty="0"/>
              <a:t>166,000 global deaths</a:t>
            </a:r>
            <a:r>
              <a:rPr lang="en-US" sz="2000" dirty="0"/>
              <a:t> due to heat waves (1998–2020), mostly 60+</a:t>
            </a:r>
          </a:p>
          <a:p>
            <a:r>
              <a:rPr lang="en-US" sz="2000" dirty="0"/>
              <a:t>Older adults less able to regulate body temperature</a:t>
            </a:r>
          </a:p>
          <a:p>
            <a:r>
              <a:rPr lang="en-US" sz="2000" dirty="0"/>
              <a:t>High prevalence of cardiovascular &amp; respiratory diseases</a:t>
            </a:r>
          </a:p>
          <a:p>
            <a:r>
              <a:rPr lang="en-US" sz="2000" dirty="0"/>
              <a:t>Urban “heat islands” make cities deadly for elderly</a:t>
            </a:r>
          </a:p>
          <a:p>
            <a:r>
              <a:rPr lang="en-US" sz="2000" dirty="0"/>
              <a:t>Lack of cooling access worsens mortality risk</a:t>
            </a:r>
          </a:p>
        </p:txBody>
      </p:sp>
    </p:spTree>
    <p:extLst>
      <p:ext uri="{BB962C8B-B14F-4D97-AF65-F5344CB8AC3E}">
        <p14:creationId xmlns:p14="http://schemas.microsoft.com/office/powerpoint/2010/main" val="358718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Air Pollution &amp; Respiratory Issues</a:t>
            </a:r>
            <a:endParaRPr dirty="0"/>
          </a:p>
        </p:txBody>
      </p:sp>
      <p:sp>
        <p:nvSpPr>
          <p:cNvPr id="809" name="Google Shape;809;p53"/>
          <p:cNvSpPr txBox="1">
            <a:spLocks noGrp="1"/>
          </p:cNvSpPr>
          <p:nvPr>
            <p:ph type="subTitle" idx="1"/>
          </p:nvPr>
        </p:nvSpPr>
        <p:spPr>
          <a:xfrm>
            <a:off x="1143000" y="1276350"/>
            <a:ext cx="68580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Older adults more prone to </a:t>
            </a:r>
            <a:r>
              <a:rPr lang="en-US" sz="2000" b="1" dirty="0"/>
              <a:t>chronic pulmonary diseases, asthma, heart disease</a:t>
            </a:r>
            <a:endParaRPr lang="en-US" sz="2000" dirty="0"/>
          </a:p>
          <a:p>
            <a:r>
              <a:rPr lang="en-US" sz="2000" dirty="0"/>
              <a:t>South Asia = home to </a:t>
            </a:r>
            <a:r>
              <a:rPr lang="en-US" sz="2000" b="1" dirty="0"/>
              <a:t>5 most polluted cities globally</a:t>
            </a:r>
            <a:endParaRPr lang="en-US" sz="2000" dirty="0"/>
          </a:p>
          <a:p>
            <a:r>
              <a:rPr lang="en-US" sz="2000" dirty="0"/>
              <a:t>Indoor air pollution (biomass fuels) affects rural elderly</a:t>
            </a:r>
          </a:p>
        </p:txBody>
      </p:sp>
    </p:spTree>
    <p:extLst>
      <p:ext uri="{BB962C8B-B14F-4D97-AF65-F5344CB8AC3E}">
        <p14:creationId xmlns:p14="http://schemas.microsoft.com/office/powerpoint/2010/main" val="254613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Mental Health Impacts</a:t>
            </a:r>
            <a:endParaRPr dirty="0"/>
          </a:p>
        </p:txBody>
      </p:sp>
      <p:sp>
        <p:nvSpPr>
          <p:cNvPr id="809" name="Google Shape;809;p53"/>
          <p:cNvSpPr txBox="1">
            <a:spLocks noGrp="1"/>
          </p:cNvSpPr>
          <p:nvPr>
            <p:ph type="subTitle" idx="1"/>
          </p:nvPr>
        </p:nvSpPr>
        <p:spPr>
          <a:xfrm>
            <a:off x="990600" y="1276350"/>
            <a:ext cx="7239000" cy="28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Trauma from </a:t>
            </a:r>
            <a:r>
              <a:rPr lang="en-US" sz="2000" b="1" dirty="0"/>
              <a:t>displacement &amp; disasters</a:t>
            </a:r>
            <a:endParaRPr lang="en-US" sz="2000" dirty="0"/>
          </a:p>
          <a:p>
            <a:r>
              <a:rPr lang="en-US" sz="2000" dirty="0"/>
              <a:t>Loss of homes, livelihoods, social networks</a:t>
            </a:r>
          </a:p>
          <a:p>
            <a:r>
              <a:rPr lang="en-US" sz="2000" dirty="0"/>
              <a:t>Increased </a:t>
            </a:r>
            <a:r>
              <a:rPr lang="en-US" sz="2000" b="1" dirty="0"/>
              <a:t>depression, anxiety, PTSD</a:t>
            </a:r>
            <a:r>
              <a:rPr lang="en-US" sz="2000" dirty="0"/>
              <a:t> in elderly</a:t>
            </a:r>
          </a:p>
          <a:p>
            <a:r>
              <a:rPr lang="en-US" sz="2000" dirty="0"/>
              <a:t>Loneliness amplifies distress; weak psychosocial support</a:t>
            </a:r>
          </a:p>
          <a:p>
            <a:r>
              <a:rPr lang="en-US" sz="2000" dirty="0"/>
              <a:t>Few age-sensitive mental health programs </a:t>
            </a:r>
          </a:p>
          <a:p>
            <a:r>
              <a:rPr lang="en-US" sz="2000" dirty="0"/>
              <a:t>Climate disasters worsen “silent suffering” of elderly</a:t>
            </a:r>
          </a:p>
        </p:txBody>
      </p:sp>
    </p:spTree>
    <p:extLst>
      <p:ext uri="{BB962C8B-B14F-4D97-AF65-F5344CB8AC3E}">
        <p14:creationId xmlns:p14="http://schemas.microsoft.com/office/powerpoint/2010/main" val="343442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58"/>
          <p:cNvSpPr txBox="1">
            <a:spLocks noGrp="1"/>
          </p:cNvSpPr>
          <p:nvPr>
            <p:ph type="title"/>
          </p:nvPr>
        </p:nvSpPr>
        <p:spPr>
          <a:xfrm>
            <a:off x="713100" y="46441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Extreme Weather Events</a:t>
            </a:r>
            <a:endParaRPr dirty="0"/>
          </a:p>
        </p:txBody>
      </p:sp>
      <p:sp>
        <p:nvSpPr>
          <p:cNvPr id="962" name="Google Shape;962;p58"/>
          <p:cNvSpPr txBox="1">
            <a:spLocks noGrp="1"/>
          </p:cNvSpPr>
          <p:nvPr>
            <p:ph type="subTitle" idx="1"/>
          </p:nvPr>
        </p:nvSpPr>
        <p:spPr>
          <a:xfrm>
            <a:off x="1905000" y="1577136"/>
            <a:ext cx="6179252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2000" dirty="0"/>
              <a:t>Disasters = injury, loss of medicines, disrupted healthcare</a:t>
            </a:r>
            <a:endParaRPr sz="2000" dirty="0"/>
          </a:p>
        </p:txBody>
      </p:sp>
      <p:sp>
        <p:nvSpPr>
          <p:cNvPr id="964" name="Google Shape;964;p58"/>
          <p:cNvSpPr txBox="1">
            <a:spLocks noGrp="1"/>
          </p:cNvSpPr>
          <p:nvPr>
            <p:ph type="subTitle" idx="3"/>
          </p:nvPr>
        </p:nvSpPr>
        <p:spPr>
          <a:xfrm>
            <a:off x="1905000" y="2506454"/>
            <a:ext cx="71628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2000" dirty="0"/>
              <a:t>Elderly often excluded from </a:t>
            </a:r>
            <a:r>
              <a:rPr lang="en-US" sz="2000" b="1" dirty="0"/>
              <a:t>relief distribution</a:t>
            </a:r>
            <a:endParaRPr sz="2000" dirty="0"/>
          </a:p>
        </p:txBody>
      </p:sp>
      <p:sp>
        <p:nvSpPr>
          <p:cNvPr id="968" name="Google Shape;968;p58"/>
          <p:cNvSpPr txBox="1">
            <a:spLocks noGrp="1"/>
          </p:cNvSpPr>
          <p:nvPr>
            <p:ph type="subTitle" idx="7"/>
          </p:nvPr>
        </p:nvSpPr>
        <p:spPr>
          <a:xfrm>
            <a:off x="1905000" y="3271790"/>
            <a:ext cx="51054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dirty="0"/>
              <a:t>Post-disaster recovery slower due to health decline</a:t>
            </a:r>
            <a:endParaRPr sz="2000" dirty="0"/>
          </a:p>
        </p:txBody>
      </p:sp>
      <p:grpSp>
        <p:nvGrpSpPr>
          <p:cNvPr id="970" name="Google Shape;970;p58"/>
          <p:cNvGrpSpPr/>
          <p:nvPr/>
        </p:nvGrpSpPr>
        <p:grpSpPr>
          <a:xfrm>
            <a:off x="1217913" y="3422499"/>
            <a:ext cx="529271" cy="399887"/>
            <a:chOff x="7190461" y="2717504"/>
            <a:chExt cx="406350" cy="307015"/>
          </a:xfrm>
        </p:grpSpPr>
        <p:sp>
          <p:nvSpPr>
            <p:cNvPr id="971" name="Google Shape;971;p58"/>
            <p:cNvSpPr/>
            <p:nvPr/>
          </p:nvSpPr>
          <p:spPr>
            <a:xfrm>
              <a:off x="7191220" y="2977853"/>
              <a:ext cx="404827" cy="46666"/>
            </a:xfrm>
            <a:custGeom>
              <a:avLst/>
              <a:gdLst/>
              <a:ahLst/>
              <a:cxnLst/>
              <a:rect l="l" t="t" r="r" b="b"/>
              <a:pathLst>
                <a:path w="12813" h="1477" extrusionOk="0">
                  <a:moveTo>
                    <a:pt x="2286" y="0"/>
                  </a:moveTo>
                  <a:lnTo>
                    <a:pt x="2286" y="739"/>
                  </a:lnTo>
                  <a:lnTo>
                    <a:pt x="405" y="739"/>
                  </a:lnTo>
                  <a:cubicBezTo>
                    <a:pt x="214" y="739"/>
                    <a:pt x="48" y="882"/>
                    <a:pt x="24" y="1072"/>
                  </a:cubicBezTo>
                  <a:cubicBezTo>
                    <a:pt x="0" y="1286"/>
                    <a:pt x="167" y="1477"/>
                    <a:pt x="381" y="1477"/>
                  </a:cubicBezTo>
                  <a:lnTo>
                    <a:pt x="12407" y="1477"/>
                  </a:lnTo>
                  <a:cubicBezTo>
                    <a:pt x="12598" y="1477"/>
                    <a:pt x="12765" y="1334"/>
                    <a:pt x="12788" y="1144"/>
                  </a:cubicBezTo>
                  <a:cubicBezTo>
                    <a:pt x="12812" y="929"/>
                    <a:pt x="12646" y="739"/>
                    <a:pt x="12431" y="739"/>
                  </a:cubicBezTo>
                  <a:lnTo>
                    <a:pt x="9026" y="739"/>
                  </a:lnTo>
                  <a:lnTo>
                    <a:pt x="9026" y="0"/>
                  </a:lnTo>
                  <a:lnTo>
                    <a:pt x="8288" y="0"/>
                  </a:lnTo>
                  <a:lnTo>
                    <a:pt x="8288" y="739"/>
                  </a:lnTo>
                  <a:lnTo>
                    <a:pt x="3048" y="739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7493685" y="2804045"/>
              <a:ext cx="85054" cy="63222"/>
            </a:xfrm>
            <a:custGeom>
              <a:avLst/>
              <a:gdLst/>
              <a:ahLst/>
              <a:cxnLst/>
              <a:rect l="l" t="t" r="r" b="b"/>
              <a:pathLst>
                <a:path w="2692" h="2001" extrusionOk="0">
                  <a:moveTo>
                    <a:pt x="429" y="0"/>
                  </a:moveTo>
                  <a:lnTo>
                    <a:pt x="1" y="2001"/>
                  </a:lnTo>
                  <a:lnTo>
                    <a:pt x="2239" y="2001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3" name="Google Shape;973;p58"/>
            <p:cNvSpPr/>
            <p:nvPr/>
          </p:nvSpPr>
          <p:spPr>
            <a:xfrm>
              <a:off x="7398140" y="2804045"/>
              <a:ext cx="85054" cy="63222"/>
            </a:xfrm>
            <a:custGeom>
              <a:avLst/>
              <a:gdLst/>
              <a:ahLst/>
              <a:cxnLst/>
              <a:rect l="l" t="t" r="r" b="b"/>
              <a:pathLst>
                <a:path w="2692" h="2001" extrusionOk="0">
                  <a:moveTo>
                    <a:pt x="453" y="0"/>
                  </a:moveTo>
                  <a:lnTo>
                    <a:pt x="0" y="2001"/>
                  </a:lnTo>
                  <a:lnTo>
                    <a:pt x="2239" y="2001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4" name="Google Shape;974;p58"/>
            <p:cNvSpPr/>
            <p:nvPr/>
          </p:nvSpPr>
          <p:spPr>
            <a:xfrm>
              <a:off x="7512484" y="2717504"/>
              <a:ext cx="84327" cy="62495"/>
            </a:xfrm>
            <a:custGeom>
              <a:avLst/>
              <a:gdLst/>
              <a:ahLst/>
              <a:cxnLst/>
              <a:rect l="l" t="t" r="r" b="b"/>
              <a:pathLst>
                <a:path w="2669" h="1978" extrusionOk="0">
                  <a:moveTo>
                    <a:pt x="453" y="1"/>
                  </a:moveTo>
                  <a:lnTo>
                    <a:pt x="1" y="1977"/>
                  </a:lnTo>
                  <a:lnTo>
                    <a:pt x="2263" y="1977"/>
                  </a:lnTo>
                  <a:lnTo>
                    <a:pt x="2620" y="453"/>
                  </a:lnTo>
                  <a:cubicBezTo>
                    <a:pt x="2668" y="215"/>
                    <a:pt x="2501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5" name="Google Shape;975;p58"/>
            <p:cNvSpPr/>
            <p:nvPr/>
          </p:nvSpPr>
          <p:spPr>
            <a:xfrm>
              <a:off x="7417697" y="2717504"/>
              <a:ext cx="85054" cy="62495"/>
            </a:xfrm>
            <a:custGeom>
              <a:avLst/>
              <a:gdLst/>
              <a:ahLst/>
              <a:cxnLst/>
              <a:rect l="l" t="t" r="r" b="b"/>
              <a:pathLst>
                <a:path w="2692" h="1978" extrusionOk="0">
                  <a:moveTo>
                    <a:pt x="739" y="1"/>
                  </a:moveTo>
                  <a:cubicBezTo>
                    <a:pt x="572" y="1"/>
                    <a:pt x="405" y="120"/>
                    <a:pt x="381" y="286"/>
                  </a:cubicBezTo>
                  <a:lnTo>
                    <a:pt x="0" y="1977"/>
                  </a:lnTo>
                  <a:lnTo>
                    <a:pt x="2239" y="1977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6" name="Google Shape;976;p58"/>
            <p:cNvSpPr/>
            <p:nvPr/>
          </p:nvSpPr>
          <p:spPr>
            <a:xfrm>
              <a:off x="7474127" y="2890554"/>
              <a:ext cx="85054" cy="63253"/>
            </a:xfrm>
            <a:custGeom>
              <a:avLst/>
              <a:gdLst/>
              <a:ahLst/>
              <a:cxnLst/>
              <a:rect l="l" t="t" r="r" b="b"/>
              <a:pathLst>
                <a:path w="2692" h="2002" extrusionOk="0">
                  <a:moveTo>
                    <a:pt x="453" y="1"/>
                  </a:moveTo>
                  <a:lnTo>
                    <a:pt x="0" y="2001"/>
                  </a:lnTo>
                  <a:lnTo>
                    <a:pt x="1953" y="2001"/>
                  </a:lnTo>
                  <a:cubicBezTo>
                    <a:pt x="2120" y="2001"/>
                    <a:pt x="2263" y="1882"/>
                    <a:pt x="2310" y="1716"/>
                  </a:cubicBezTo>
                  <a:lnTo>
                    <a:pt x="26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7" name="Google Shape;977;p58"/>
            <p:cNvSpPr/>
            <p:nvPr/>
          </p:nvSpPr>
          <p:spPr>
            <a:xfrm>
              <a:off x="7380067" y="2890554"/>
              <a:ext cx="83537" cy="63253"/>
            </a:xfrm>
            <a:custGeom>
              <a:avLst/>
              <a:gdLst/>
              <a:ahLst/>
              <a:cxnLst/>
              <a:rect l="l" t="t" r="r" b="b"/>
              <a:pathLst>
                <a:path w="2644" h="2002" extrusionOk="0">
                  <a:moveTo>
                    <a:pt x="405" y="1"/>
                  </a:moveTo>
                  <a:lnTo>
                    <a:pt x="72" y="1549"/>
                  </a:lnTo>
                  <a:cubicBezTo>
                    <a:pt x="1" y="1787"/>
                    <a:pt x="191" y="2001"/>
                    <a:pt x="429" y="2001"/>
                  </a:cubicBezTo>
                  <a:lnTo>
                    <a:pt x="2215" y="2001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8" name="Google Shape;978;p58"/>
            <p:cNvSpPr/>
            <p:nvPr/>
          </p:nvSpPr>
          <p:spPr>
            <a:xfrm>
              <a:off x="7304079" y="2804045"/>
              <a:ext cx="85054" cy="63222"/>
            </a:xfrm>
            <a:custGeom>
              <a:avLst/>
              <a:gdLst/>
              <a:ahLst/>
              <a:cxnLst/>
              <a:rect l="l" t="t" r="r" b="b"/>
              <a:pathLst>
                <a:path w="2692" h="2001" extrusionOk="0">
                  <a:moveTo>
                    <a:pt x="453" y="0"/>
                  </a:moveTo>
                  <a:lnTo>
                    <a:pt x="0" y="2001"/>
                  </a:lnTo>
                  <a:lnTo>
                    <a:pt x="2239" y="2001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79" name="Google Shape;979;p58"/>
            <p:cNvSpPr/>
            <p:nvPr/>
          </p:nvSpPr>
          <p:spPr>
            <a:xfrm>
              <a:off x="7208502" y="2804045"/>
              <a:ext cx="85054" cy="63222"/>
            </a:xfrm>
            <a:custGeom>
              <a:avLst/>
              <a:gdLst/>
              <a:ahLst/>
              <a:cxnLst/>
              <a:rect l="l" t="t" r="r" b="b"/>
              <a:pathLst>
                <a:path w="2692" h="2001" extrusionOk="0">
                  <a:moveTo>
                    <a:pt x="453" y="0"/>
                  </a:moveTo>
                  <a:lnTo>
                    <a:pt x="1" y="2001"/>
                  </a:lnTo>
                  <a:lnTo>
                    <a:pt x="2263" y="2001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0" name="Google Shape;980;p58"/>
            <p:cNvSpPr/>
            <p:nvPr/>
          </p:nvSpPr>
          <p:spPr>
            <a:xfrm>
              <a:off x="7323637" y="2717504"/>
              <a:ext cx="83537" cy="62495"/>
            </a:xfrm>
            <a:custGeom>
              <a:avLst/>
              <a:gdLst/>
              <a:ahLst/>
              <a:cxnLst/>
              <a:rect l="l" t="t" r="r" b="b"/>
              <a:pathLst>
                <a:path w="2644" h="1978" extrusionOk="0">
                  <a:moveTo>
                    <a:pt x="429" y="1"/>
                  </a:moveTo>
                  <a:lnTo>
                    <a:pt x="0" y="1977"/>
                  </a:lnTo>
                  <a:lnTo>
                    <a:pt x="2239" y="1977"/>
                  </a:lnTo>
                  <a:lnTo>
                    <a:pt x="2572" y="453"/>
                  </a:lnTo>
                  <a:cubicBezTo>
                    <a:pt x="2644" y="215"/>
                    <a:pt x="2453" y="1"/>
                    <a:pt x="2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1" name="Google Shape;981;p58"/>
            <p:cNvSpPr/>
            <p:nvPr/>
          </p:nvSpPr>
          <p:spPr>
            <a:xfrm>
              <a:off x="7228092" y="2717504"/>
              <a:ext cx="85054" cy="62495"/>
            </a:xfrm>
            <a:custGeom>
              <a:avLst/>
              <a:gdLst/>
              <a:ahLst/>
              <a:cxnLst/>
              <a:rect l="l" t="t" r="r" b="b"/>
              <a:pathLst>
                <a:path w="2692" h="1978" extrusionOk="0">
                  <a:moveTo>
                    <a:pt x="738" y="1"/>
                  </a:moveTo>
                  <a:cubicBezTo>
                    <a:pt x="572" y="1"/>
                    <a:pt x="429" y="120"/>
                    <a:pt x="381" y="286"/>
                  </a:cubicBezTo>
                  <a:lnTo>
                    <a:pt x="0" y="1977"/>
                  </a:lnTo>
                  <a:lnTo>
                    <a:pt x="2239" y="1977"/>
                  </a:lnTo>
                  <a:lnTo>
                    <a:pt x="26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2" name="Google Shape;982;p58"/>
            <p:cNvSpPr/>
            <p:nvPr/>
          </p:nvSpPr>
          <p:spPr>
            <a:xfrm>
              <a:off x="7284522" y="2890554"/>
              <a:ext cx="85054" cy="63253"/>
            </a:xfrm>
            <a:custGeom>
              <a:avLst/>
              <a:gdLst/>
              <a:ahLst/>
              <a:cxnLst/>
              <a:rect l="l" t="t" r="r" b="b"/>
              <a:pathLst>
                <a:path w="2692" h="2002" extrusionOk="0">
                  <a:moveTo>
                    <a:pt x="453" y="1"/>
                  </a:moveTo>
                  <a:lnTo>
                    <a:pt x="0" y="2001"/>
                  </a:lnTo>
                  <a:lnTo>
                    <a:pt x="1953" y="2001"/>
                  </a:lnTo>
                  <a:cubicBezTo>
                    <a:pt x="2120" y="2001"/>
                    <a:pt x="2286" y="1882"/>
                    <a:pt x="2310" y="1716"/>
                  </a:cubicBezTo>
                  <a:lnTo>
                    <a:pt x="26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3" name="Google Shape;983;p58"/>
            <p:cNvSpPr/>
            <p:nvPr/>
          </p:nvSpPr>
          <p:spPr>
            <a:xfrm>
              <a:off x="7190461" y="2890554"/>
              <a:ext cx="84295" cy="63253"/>
            </a:xfrm>
            <a:custGeom>
              <a:avLst/>
              <a:gdLst/>
              <a:ahLst/>
              <a:cxnLst/>
              <a:rect l="l" t="t" r="r" b="b"/>
              <a:pathLst>
                <a:path w="2668" h="2002" extrusionOk="0">
                  <a:moveTo>
                    <a:pt x="429" y="1"/>
                  </a:moveTo>
                  <a:lnTo>
                    <a:pt x="48" y="1549"/>
                  </a:lnTo>
                  <a:cubicBezTo>
                    <a:pt x="0" y="1787"/>
                    <a:pt x="167" y="2001"/>
                    <a:pt x="405" y="2001"/>
                  </a:cubicBezTo>
                  <a:lnTo>
                    <a:pt x="2215" y="2001"/>
                  </a:lnTo>
                  <a:lnTo>
                    <a:pt x="2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984" name="Google Shape;984;p58"/>
          <p:cNvGrpSpPr/>
          <p:nvPr/>
        </p:nvGrpSpPr>
        <p:grpSpPr>
          <a:xfrm>
            <a:off x="1171864" y="1746487"/>
            <a:ext cx="526347" cy="526305"/>
            <a:chOff x="6576462" y="3261519"/>
            <a:chExt cx="404105" cy="404073"/>
          </a:xfrm>
        </p:grpSpPr>
        <p:sp>
          <p:nvSpPr>
            <p:cNvPr id="985" name="Google Shape;985;p58"/>
            <p:cNvSpPr/>
            <p:nvPr/>
          </p:nvSpPr>
          <p:spPr>
            <a:xfrm>
              <a:off x="6576462" y="3451883"/>
              <a:ext cx="404100" cy="213709"/>
            </a:xfrm>
            <a:custGeom>
              <a:avLst/>
              <a:gdLst/>
              <a:ahLst/>
              <a:cxnLst/>
              <a:rect l="l" t="t" r="r" b="b"/>
              <a:pathLst>
                <a:path w="12790" h="6764" extrusionOk="0">
                  <a:moveTo>
                    <a:pt x="3787" y="0"/>
                  </a:moveTo>
                  <a:lnTo>
                    <a:pt x="3787" y="1715"/>
                  </a:lnTo>
                  <a:cubicBezTo>
                    <a:pt x="3501" y="1929"/>
                    <a:pt x="3287" y="2168"/>
                    <a:pt x="3216" y="2430"/>
                  </a:cubicBezTo>
                  <a:cubicBezTo>
                    <a:pt x="3025" y="3001"/>
                    <a:pt x="3311" y="3454"/>
                    <a:pt x="3501" y="3811"/>
                  </a:cubicBezTo>
                  <a:cubicBezTo>
                    <a:pt x="3573" y="3906"/>
                    <a:pt x="3644" y="4049"/>
                    <a:pt x="3668" y="4097"/>
                  </a:cubicBezTo>
                  <a:cubicBezTo>
                    <a:pt x="3668" y="4144"/>
                    <a:pt x="3644" y="4192"/>
                    <a:pt x="3597" y="4239"/>
                  </a:cubicBezTo>
                  <a:cubicBezTo>
                    <a:pt x="3501" y="4287"/>
                    <a:pt x="3382" y="4311"/>
                    <a:pt x="3239" y="4311"/>
                  </a:cubicBezTo>
                  <a:cubicBezTo>
                    <a:pt x="2954" y="4311"/>
                    <a:pt x="2739" y="4192"/>
                    <a:pt x="2739" y="4097"/>
                  </a:cubicBezTo>
                  <a:cubicBezTo>
                    <a:pt x="2763" y="3906"/>
                    <a:pt x="2835" y="3406"/>
                    <a:pt x="2501" y="3001"/>
                  </a:cubicBezTo>
                  <a:cubicBezTo>
                    <a:pt x="2239" y="2692"/>
                    <a:pt x="1787" y="2501"/>
                    <a:pt x="1191" y="2477"/>
                  </a:cubicBezTo>
                  <a:cubicBezTo>
                    <a:pt x="1173" y="2474"/>
                    <a:pt x="1155" y="2473"/>
                    <a:pt x="1137" y="2473"/>
                  </a:cubicBezTo>
                  <a:cubicBezTo>
                    <a:pt x="1013" y="2473"/>
                    <a:pt x="897" y="2543"/>
                    <a:pt x="834" y="2668"/>
                  </a:cubicBezTo>
                  <a:cubicBezTo>
                    <a:pt x="763" y="2787"/>
                    <a:pt x="787" y="2953"/>
                    <a:pt x="882" y="3073"/>
                  </a:cubicBezTo>
                  <a:cubicBezTo>
                    <a:pt x="977" y="3192"/>
                    <a:pt x="1025" y="3287"/>
                    <a:pt x="1025" y="3382"/>
                  </a:cubicBezTo>
                  <a:cubicBezTo>
                    <a:pt x="1025" y="3501"/>
                    <a:pt x="953" y="3573"/>
                    <a:pt x="763" y="3763"/>
                  </a:cubicBezTo>
                  <a:cubicBezTo>
                    <a:pt x="477" y="4073"/>
                    <a:pt x="1" y="4573"/>
                    <a:pt x="1" y="5692"/>
                  </a:cubicBezTo>
                  <a:cubicBezTo>
                    <a:pt x="1" y="5978"/>
                    <a:pt x="48" y="6240"/>
                    <a:pt x="144" y="6502"/>
                  </a:cubicBezTo>
                  <a:cubicBezTo>
                    <a:pt x="191" y="6645"/>
                    <a:pt x="334" y="6764"/>
                    <a:pt x="501" y="6764"/>
                  </a:cubicBezTo>
                  <a:lnTo>
                    <a:pt x="12313" y="6764"/>
                  </a:lnTo>
                  <a:cubicBezTo>
                    <a:pt x="12479" y="6764"/>
                    <a:pt x="12622" y="6645"/>
                    <a:pt x="12670" y="6502"/>
                  </a:cubicBezTo>
                  <a:cubicBezTo>
                    <a:pt x="12741" y="6240"/>
                    <a:pt x="12789" y="5978"/>
                    <a:pt x="12789" y="5692"/>
                  </a:cubicBezTo>
                  <a:cubicBezTo>
                    <a:pt x="12789" y="4573"/>
                    <a:pt x="12360" y="4073"/>
                    <a:pt x="12075" y="3763"/>
                  </a:cubicBezTo>
                  <a:cubicBezTo>
                    <a:pt x="11884" y="3573"/>
                    <a:pt x="11836" y="3501"/>
                    <a:pt x="11836" y="3382"/>
                  </a:cubicBezTo>
                  <a:cubicBezTo>
                    <a:pt x="11836" y="3358"/>
                    <a:pt x="11836" y="3263"/>
                    <a:pt x="11979" y="3073"/>
                  </a:cubicBezTo>
                  <a:cubicBezTo>
                    <a:pt x="12051" y="2953"/>
                    <a:pt x="12075" y="2787"/>
                    <a:pt x="12003" y="2668"/>
                  </a:cubicBezTo>
                  <a:cubicBezTo>
                    <a:pt x="11941" y="2543"/>
                    <a:pt x="11824" y="2473"/>
                    <a:pt x="11700" y="2473"/>
                  </a:cubicBezTo>
                  <a:cubicBezTo>
                    <a:pt x="11682" y="2473"/>
                    <a:pt x="11664" y="2474"/>
                    <a:pt x="11646" y="2477"/>
                  </a:cubicBezTo>
                  <a:cubicBezTo>
                    <a:pt x="11074" y="2501"/>
                    <a:pt x="10598" y="2692"/>
                    <a:pt x="10336" y="3001"/>
                  </a:cubicBezTo>
                  <a:cubicBezTo>
                    <a:pt x="10003" y="3406"/>
                    <a:pt x="10074" y="3906"/>
                    <a:pt x="10098" y="4097"/>
                  </a:cubicBezTo>
                  <a:cubicBezTo>
                    <a:pt x="10098" y="4192"/>
                    <a:pt x="9884" y="4311"/>
                    <a:pt x="9598" y="4311"/>
                  </a:cubicBezTo>
                  <a:cubicBezTo>
                    <a:pt x="9455" y="4311"/>
                    <a:pt x="9336" y="4287"/>
                    <a:pt x="9241" y="4239"/>
                  </a:cubicBezTo>
                  <a:cubicBezTo>
                    <a:pt x="9193" y="4192"/>
                    <a:pt x="9169" y="4144"/>
                    <a:pt x="9169" y="4120"/>
                  </a:cubicBezTo>
                  <a:cubicBezTo>
                    <a:pt x="9193" y="4049"/>
                    <a:pt x="9265" y="3906"/>
                    <a:pt x="9336" y="3811"/>
                  </a:cubicBezTo>
                  <a:cubicBezTo>
                    <a:pt x="9526" y="3454"/>
                    <a:pt x="9812" y="3001"/>
                    <a:pt x="9622" y="2430"/>
                  </a:cubicBezTo>
                  <a:cubicBezTo>
                    <a:pt x="9550" y="2168"/>
                    <a:pt x="9336" y="1906"/>
                    <a:pt x="9026" y="1691"/>
                  </a:cubicBezTo>
                  <a:lnTo>
                    <a:pt x="9026" y="0"/>
                  </a:lnTo>
                  <a:lnTo>
                    <a:pt x="8264" y="0"/>
                  </a:lnTo>
                  <a:lnTo>
                    <a:pt x="8264" y="1239"/>
                  </a:lnTo>
                  <a:cubicBezTo>
                    <a:pt x="8193" y="1215"/>
                    <a:pt x="8145" y="1191"/>
                    <a:pt x="8050" y="1144"/>
                  </a:cubicBezTo>
                  <a:cubicBezTo>
                    <a:pt x="8005" y="1129"/>
                    <a:pt x="7957" y="1121"/>
                    <a:pt x="7910" y="1121"/>
                  </a:cubicBezTo>
                  <a:cubicBezTo>
                    <a:pt x="7809" y="1121"/>
                    <a:pt x="7710" y="1157"/>
                    <a:pt x="7645" y="1239"/>
                  </a:cubicBezTo>
                  <a:cubicBezTo>
                    <a:pt x="7526" y="1358"/>
                    <a:pt x="7502" y="1525"/>
                    <a:pt x="7574" y="1667"/>
                  </a:cubicBezTo>
                  <a:cubicBezTo>
                    <a:pt x="7931" y="2310"/>
                    <a:pt x="7717" y="2525"/>
                    <a:pt x="7407" y="2739"/>
                  </a:cubicBezTo>
                  <a:cubicBezTo>
                    <a:pt x="7216" y="2858"/>
                    <a:pt x="7002" y="2930"/>
                    <a:pt x="6764" y="2977"/>
                  </a:cubicBezTo>
                  <a:lnTo>
                    <a:pt x="6764" y="0"/>
                  </a:lnTo>
                  <a:lnTo>
                    <a:pt x="6026" y="0"/>
                  </a:lnTo>
                  <a:lnTo>
                    <a:pt x="6026" y="2977"/>
                  </a:lnTo>
                  <a:cubicBezTo>
                    <a:pt x="5811" y="2930"/>
                    <a:pt x="5621" y="2858"/>
                    <a:pt x="5502" y="2787"/>
                  </a:cubicBezTo>
                  <a:cubicBezTo>
                    <a:pt x="5121" y="2525"/>
                    <a:pt x="4906" y="2334"/>
                    <a:pt x="5264" y="1667"/>
                  </a:cubicBezTo>
                  <a:cubicBezTo>
                    <a:pt x="5335" y="1525"/>
                    <a:pt x="5311" y="1358"/>
                    <a:pt x="5216" y="1239"/>
                  </a:cubicBezTo>
                  <a:cubicBezTo>
                    <a:pt x="5135" y="1157"/>
                    <a:pt x="5031" y="1121"/>
                    <a:pt x="4928" y="1121"/>
                  </a:cubicBezTo>
                  <a:cubicBezTo>
                    <a:pt x="4880" y="1121"/>
                    <a:pt x="4833" y="1129"/>
                    <a:pt x="4787" y="1144"/>
                  </a:cubicBezTo>
                  <a:cubicBezTo>
                    <a:pt x="4692" y="1191"/>
                    <a:pt x="4621" y="1239"/>
                    <a:pt x="4525" y="1263"/>
                  </a:cubicBezTo>
                  <a:lnTo>
                    <a:pt x="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6" name="Google Shape;986;p58"/>
            <p:cNvSpPr/>
            <p:nvPr/>
          </p:nvSpPr>
          <p:spPr>
            <a:xfrm>
              <a:off x="6660728" y="3309671"/>
              <a:ext cx="236299" cy="118165"/>
            </a:xfrm>
            <a:custGeom>
              <a:avLst/>
              <a:gdLst/>
              <a:ahLst/>
              <a:cxnLst/>
              <a:rect l="l" t="t" r="r" b="b"/>
              <a:pathLst>
                <a:path w="7479" h="3740" extrusionOk="0">
                  <a:moveTo>
                    <a:pt x="3740" y="1"/>
                  </a:moveTo>
                  <a:cubicBezTo>
                    <a:pt x="3025" y="1"/>
                    <a:pt x="2454" y="477"/>
                    <a:pt x="2287" y="1144"/>
                  </a:cubicBezTo>
                  <a:cubicBezTo>
                    <a:pt x="2263" y="1120"/>
                    <a:pt x="2263" y="1120"/>
                    <a:pt x="2239" y="1120"/>
                  </a:cubicBezTo>
                  <a:cubicBezTo>
                    <a:pt x="1620" y="1120"/>
                    <a:pt x="1120" y="1620"/>
                    <a:pt x="1120" y="2239"/>
                  </a:cubicBezTo>
                  <a:lnTo>
                    <a:pt x="739" y="2239"/>
                  </a:lnTo>
                  <a:cubicBezTo>
                    <a:pt x="334" y="2239"/>
                    <a:pt x="1" y="2596"/>
                    <a:pt x="1" y="3001"/>
                  </a:cubicBezTo>
                  <a:cubicBezTo>
                    <a:pt x="1" y="3406"/>
                    <a:pt x="334" y="3739"/>
                    <a:pt x="739" y="3739"/>
                  </a:cubicBezTo>
                  <a:lnTo>
                    <a:pt x="6740" y="3739"/>
                  </a:lnTo>
                  <a:cubicBezTo>
                    <a:pt x="7145" y="3739"/>
                    <a:pt x="7479" y="3406"/>
                    <a:pt x="7479" y="3001"/>
                  </a:cubicBezTo>
                  <a:cubicBezTo>
                    <a:pt x="7479" y="2596"/>
                    <a:pt x="7145" y="2239"/>
                    <a:pt x="6740" y="2239"/>
                  </a:cubicBezTo>
                  <a:cubicBezTo>
                    <a:pt x="6740" y="1620"/>
                    <a:pt x="6216" y="1120"/>
                    <a:pt x="5597" y="1120"/>
                  </a:cubicBezTo>
                  <a:cubicBezTo>
                    <a:pt x="5454" y="1120"/>
                    <a:pt x="5335" y="1167"/>
                    <a:pt x="5192" y="1215"/>
                  </a:cubicBezTo>
                  <a:cubicBezTo>
                    <a:pt x="5073" y="524"/>
                    <a:pt x="4454" y="1"/>
                    <a:pt x="3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7" name="Google Shape;987;p58"/>
            <p:cNvSpPr/>
            <p:nvPr/>
          </p:nvSpPr>
          <p:spPr>
            <a:xfrm>
              <a:off x="6816495" y="3261519"/>
              <a:ext cx="164073" cy="118924"/>
            </a:xfrm>
            <a:custGeom>
              <a:avLst/>
              <a:gdLst/>
              <a:ahLst/>
              <a:cxnLst/>
              <a:rect l="l" t="t" r="r" b="b"/>
              <a:pathLst>
                <a:path w="5193" h="3764" extrusionOk="0">
                  <a:moveTo>
                    <a:pt x="1429" y="0"/>
                  </a:moveTo>
                  <a:cubicBezTo>
                    <a:pt x="739" y="0"/>
                    <a:pt x="167" y="501"/>
                    <a:pt x="0" y="1120"/>
                  </a:cubicBezTo>
                  <a:cubicBezTo>
                    <a:pt x="310" y="1310"/>
                    <a:pt x="572" y="1572"/>
                    <a:pt x="739" y="1906"/>
                  </a:cubicBezTo>
                  <a:cubicBezTo>
                    <a:pt x="1548" y="1929"/>
                    <a:pt x="2215" y="2453"/>
                    <a:pt x="2453" y="3168"/>
                  </a:cubicBezTo>
                  <a:cubicBezTo>
                    <a:pt x="2715" y="3311"/>
                    <a:pt x="2930" y="3525"/>
                    <a:pt x="3096" y="3763"/>
                  </a:cubicBezTo>
                  <a:lnTo>
                    <a:pt x="4454" y="3763"/>
                  </a:lnTo>
                  <a:cubicBezTo>
                    <a:pt x="4859" y="3763"/>
                    <a:pt x="5192" y="3430"/>
                    <a:pt x="5192" y="3025"/>
                  </a:cubicBezTo>
                  <a:cubicBezTo>
                    <a:pt x="5192" y="2620"/>
                    <a:pt x="4859" y="2287"/>
                    <a:pt x="4454" y="2287"/>
                  </a:cubicBezTo>
                  <a:cubicBezTo>
                    <a:pt x="4454" y="1667"/>
                    <a:pt x="3906" y="1144"/>
                    <a:pt x="3287" y="1144"/>
                  </a:cubicBezTo>
                  <a:cubicBezTo>
                    <a:pt x="3144" y="1144"/>
                    <a:pt x="3025" y="1191"/>
                    <a:pt x="2882" y="1239"/>
                  </a:cubicBezTo>
                  <a:cubicBezTo>
                    <a:pt x="2763" y="548"/>
                    <a:pt x="2144" y="0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88" name="Google Shape;988;p58"/>
            <p:cNvSpPr/>
            <p:nvPr/>
          </p:nvSpPr>
          <p:spPr>
            <a:xfrm>
              <a:off x="6576462" y="3261519"/>
              <a:ext cx="164831" cy="118924"/>
            </a:xfrm>
            <a:custGeom>
              <a:avLst/>
              <a:gdLst/>
              <a:ahLst/>
              <a:cxnLst/>
              <a:rect l="l" t="t" r="r" b="b"/>
              <a:pathLst>
                <a:path w="5217" h="3764" extrusionOk="0">
                  <a:moveTo>
                    <a:pt x="3787" y="0"/>
                  </a:moveTo>
                  <a:cubicBezTo>
                    <a:pt x="3073" y="0"/>
                    <a:pt x="2501" y="501"/>
                    <a:pt x="2334" y="1167"/>
                  </a:cubicBezTo>
                  <a:cubicBezTo>
                    <a:pt x="2311" y="1167"/>
                    <a:pt x="2311" y="1144"/>
                    <a:pt x="2287" y="1144"/>
                  </a:cubicBezTo>
                  <a:cubicBezTo>
                    <a:pt x="1668" y="1144"/>
                    <a:pt x="1144" y="1667"/>
                    <a:pt x="1144" y="2287"/>
                  </a:cubicBezTo>
                  <a:lnTo>
                    <a:pt x="763" y="2287"/>
                  </a:lnTo>
                  <a:cubicBezTo>
                    <a:pt x="358" y="2287"/>
                    <a:pt x="1" y="2620"/>
                    <a:pt x="1" y="3025"/>
                  </a:cubicBezTo>
                  <a:cubicBezTo>
                    <a:pt x="1" y="3430"/>
                    <a:pt x="358" y="3763"/>
                    <a:pt x="763" y="3763"/>
                  </a:cubicBezTo>
                  <a:lnTo>
                    <a:pt x="2120" y="3763"/>
                  </a:lnTo>
                  <a:cubicBezTo>
                    <a:pt x="2334" y="3382"/>
                    <a:pt x="2716" y="3120"/>
                    <a:pt x="3192" y="3049"/>
                  </a:cubicBezTo>
                  <a:cubicBezTo>
                    <a:pt x="3406" y="2525"/>
                    <a:pt x="3859" y="2120"/>
                    <a:pt x="4430" y="1953"/>
                  </a:cubicBezTo>
                  <a:cubicBezTo>
                    <a:pt x="4621" y="1620"/>
                    <a:pt x="4883" y="1334"/>
                    <a:pt x="5216" y="1120"/>
                  </a:cubicBezTo>
                  <a:cubicBezTo>
                    <a:pt x="5049" y="501"/>
                    <a:pt x="4454" y="0"/>
                    <a:pt x="3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989" name="Google Shape;989;p58"/>
          <p:cNvGrpSpPr/>
          <p:nvPr/>
        </p:nvGrpSpPr>
        <p:grpSpPr>
          <a:xfrm>
            <a:off x="1221829" y="2495550"/>
            <a:ext cx="525355" cy="525363"/>
            <a:chOff x="1567504" y="2669352"/>
            <a:chExt cx="403344" cy="403350"/>
          </a:xfrm>
        </p:grpSpPr>
        <p:sp>
          <p:nvSpPr>
            <p:cNvPr id="990" name="Google Shape;990;p58"/>
            <p:cNvSpPr/>
            <p:nvPr/>
          </p:nvSpPr>
          <p:spPr>
            <a:xfrm>
              <a:off x="1733792" y="2776367"/>
              <a:ext cx="94848" cy="142083"/>
            </a:xfrm>
            <a:custGeom>
              <a:avLst/>
              <a:gdLst/>
              <a:ahLst/>
              <a:cxnLst/>
              <a:rect l="l" t="t" r="r" b="b"/>
              <a:pathLst>
                <a:path w="3002" h="4497" extrusionOk="0">
                  <a:moveTo>
                    <a:pt x="1870" y="1"/>
                  </a:moveTo>
                  <a:cubicBezTo>
                    <a:pt x="1809" y="1"/>
                    <a:pt x="1748" y="14"/>
                    <a:pt x="1691" y="43"/>
                  </a:cubicBezTo>
                  <a:lnTo>
                    <a:pt x="215" y="781"/>
                  </a:lnTo>
                  <a:cubicBezTo>
                    <a:pt x="72" y="853"/>
                    <a:pt x="1" y="972"/>
                    <a:pt x="1" y="1114"/>
                  </a:cubicBezTo>
                  <a:lnTo>
                    <a:pt x="1" y="2615"/>
                  </a:lnTo>
                  <a:cubicBezTo>
                    <a:pt x="1" y="2686"/>
                    <a:pt x="1" y="2734"/>
                    <a:pt x="24" y="2781"/>
                  </a:cubicBezTo>
                  <a:lnTo>
                    <a:pt x="787" y="4282"/>
                  </a:lnTo>
                  <a:cubicBezTo>
                    <a:pt x="834" y="4401"/>
                    <a:pt x="953" y="4496"/>
                    <a:pt x="1096" y="4496"/>
                  </a:cubicBezTo>
                  <a:lnTo>
                    <a:pt x="1120" y="4496"/>
                  </a:lnTo>
                  <a:cubicBezTo>
                    <a:pt x="1239" y="4496"/>
                    <a:pt x="1358" y="4425"/>
                    <a:pt x="1430" y="4329"/>
                  </a:cubicBezTo>
                  <a:lnTo>
                    <a:pt x="2930" y="2091"/>
                  </a:lnTo>
                  <a:cubicBezTo>
                    <a:pt x="3001" y="1972"/>
                    <a:pt x="3001" y="1829"/>
                    <a:pt x="2954" y="1710"/>
                  </a:cubicBezTo>
                  <a:lnTo>
                    <a:pt x="2215" y="210"/>
                  </a:lnTo>
                  <a:cubicBezTo>
                    <a:pt x="2149" y="76"/>
                    <a:pt x="2011" y="1"/>
                    <a:pt x="1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1" name="Google Shape;991;p58"/>
            <p:cNvSpPr/>
            <p:nvPr/>
          </p:nvSpPr>
          <p:spPr>
            <a:xfrm>
              <a:off x="1567504" y="2669352"/>
              <a:ext cx="167833" cy="403342"/>
            </a:xfrm>
            <a:custGeom>
              <a:avLst/>
              <a:gdLst/>
              <a:ahLst/>
              <a:cxnLst/>
              <a:rect l="l" t="t" r="r" b="b"/>
              <a:pathLst>
                <a:path w="5312" h="12766" extrusionOk="0"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2408"/>
                  </a:lnTo>
                  <a:cubicBezTo>
                    <a:pt x="1" y="12598"/>
                    <a:pt x="167" y="12765"/>
                    <a:pt x="358" y="12765"/>
                  </a:cubicBezTo>
                  <a:lnTo>
                    <a:pt x="2263" y="12765"/>
                  </a:lnTo>
                  <a:lnTo>
                    <a:pt x="2263" y="8026"/>
                  </a:lnTo>
                  <a:lnTo>
                    <a:pt x="3644" y="6645"/>
                  </a:lnTo>
                  <a:cubicBezTo>
                    <a:pt x="3763" y="6550"/>
                    <a:pt x="3787" y="6407"/>
                    <a:pt x="3740" y="6264"/>
                  </a:cubicBezTo>
                  <a:lnTo>
                    <a:pt x="3311" y="4954"/>
                  </a:lnTo>
                  <a:lnTo>
                    <a:pt x="2382" y="4025"/>
                  </a:lnTo>
                  <a:cubicBezTo>
                    <a:pt x="2239" y="3882"/>
                    <a:pt x="2239" y="3644"/>
                    <a:pt x="2382" y="3501"/>
                  </a:cubicBezTo>
                  <a:cubicBezTo>
                    <a:pt x="2454" y="3430"/>
                    <a:pt x="2549" y="3394"/>
                    <a:pt x="2644" y="3394"/>
                  </a:cubicBezTo>
                  <a:cubicBezTo>
                    <a:pt x="2739" y="3394"/>
                    <a:pt x="2835" y="3430"/>
                    <a:pt x="2906" y="3501"/>
                  </a:cubicBezTo>
                  <a:lnTo>
                    <a:pt x="3454" y="4049"/>
                  </a:lnTo>
                  <a:lnTo>
                    <a:pt x="5097" y="2954"/>
                  </a:lnTo>
                  <a:cubicBezTo>
                    <a:pt x="5240" y="2834"/>
                    <a:pt x="5311" y="2644"/>
                    <a:pt x="5216" y="2477"/>
                  </a:cubicBezTo>
                  <a:lnTo>
                    <a:pt x="4478" y="953"/>
                  </a:lnTo>
                  <a:cubicBezTo>
                    <a:pt x="4406" y="834"/>
                    <a:pt x="4287" y="739"/>
                    <a:pt x="4144" y="739"/>
                  </a:cubicBezTo>
                  <a:lnTo>
                    <a:pt x="2787" y="739"/>
                  </a:lnTo>
                  <a:lnTo>
                    <a:pt x="2144" y="96"/>
                  </a:lnTo>
                  <a:cubicBezTo>
                    <a:pt x="2096" y="24"/>
                    <a:pt x="2001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2" name="Google Shape;992;p58"/>
            <p:cNvSpPr/>
            <p:nvPr/>
          </p:nvSpPr>
          <p:spPr>
            <a:xfrm>
              <a:off x="1662323" y="2930459"/>
              <a:ext cx="308525" cy="82779"/>
            </a:xfrm>
            <a:custGeom>
              <a:avLst/>
              <a:gdLst/>
              <a:ahLst/>
              <a:cxnLst/>
              <a:rect l="l" t="t" r="r" b="b"/>
              <a:pathLst>
                <a:path w="9765" h="2620" extrusionOk="0">
                  <a:moveTo>
                    <a:pt x="1882" y="0"/>
                  </a:moveTo>
                  <a:cubicBezTo>
                    <a:pt x="1358" y="0"/>
                    <a:pt x="1072" y="262"/>
                    <a:pt x="881" y="476"/>
                  </a:cubicBezTo>
                  <a:cubicBezTo>
                    <a:pt x="691" y="667"/>
                    <a:pt x="596" y="738"/>
                    <a:pt x="381" y="738"/>
                  </a:cubicBezTo>
                  <a:cubicBezTo>
                    <a:pt x="215" y="738"/>
                    <a:pt x="119" y="691"/>
                    <a:pt x="0" y="572"/>
                  </a:cubicBezTo>
                  <a:lnTo>
                    <a:pt x="0" y="2453"/>
                  </a:lnTo>
                  <a:cubicBezTo>
                    <a:pt x="119" y="2572"/>
                    <a:pt x="215" y="2620"/>
                    <a:pt x="381" y="2620"/>
                  </a:cubicBezTo>
                  <a:cubicBezTo>
                    <a:pt x="596" y="2620"/>
                    <a:pt x="691" y="2524"/>
                    <a:pt x="881" y="2358"/>
                  </a:cubicBezTo>
                  <a:cubicBezTo>
                    <a:pt x="1072" y="2143"/>
                    <a:pt x="1358" y="1858"/>
                    <a:pt x="1882" y="1858"/>
                  </a:cubicBezTo>
                  <a:cubicBezTo>
                    <a:pt x="2406" y="1858"/>
                    <a:pt x="2691" y="2143"/>
                    <a:pt x="2906" y="2358"/>
                  </a:cubicBezTo>
                  <a:cubicBezTo>
                    <a:pt x="3072" y="2524"/>
                    <a:pt x="3168" y="2620"/>
                    <a:pt x="3382" y="2620"/>
                  </a:cubicBezTo>
                  <a:cubicBezTo>
                    <a:pt x="3596" y="2620"/>
                    <a:pt x="3692" y="2524"/>
                    <a:pt x="3858" y="2358"/>
                  </a:cubicBezTo>
                  <a:cubicBezTo>
                    <a:pt x="4073" y="2143"/>
                    <a:pt x="4358" y="1858"/>
                    <a:pt x="4882" y="1858"/>
                  </a:cubicBezTo>
                  <a:cubicBezTo>
                    <a:pt x="5406" y="1858"/>
                    <a:pt x="5692" y="2143"/>
                    <a:pt x="5882" y="2358"/>
                  </a:cubicBezTo>
                  <a:cubicBezTo>
                    <a:pt x="6073" y="2524"/>
                    <a:pt x="6168" y="2620"/>
                    <a:pt x="6383" y="2620"/>
                  </a:cubicBezTo>
                  <a:cubicBezTo>
                    <a:pt x="6597" y="2620"/>
                    <a:pt x="6668" y="2524"/>
                    <a:pt x="6859" y="2358"/>
                  </a:cubicBezTo>
                  <a:cubicBezTo>
                    <a:pt x="7073" y="2143"/>
                    <a:pt x="7335" y="1858"/>
                    <a:pt x="7883" y="1858"/>
                  </a:cubicBezTo>
                  <a:cubicBezTo>
                    <a:pt x="8407" y="1858"/>
                    <a:pt x="8716" y="2143"/>
                    <a:pt x="8907" y="2358"/>
                  </a:cubicBezTo>
                  <a:cubicBezTo>
                    <a:pt x="9060" y="2494"/>
                    <a:pt x="9177" y="2606"/>
                    <a:pt x="9415" y="2606"/>
                  </a:cubicBezTo>
                  <a:cubicBezTo>
                    <a:pt x="9509" y="2606"/>
                    <a:pt x="9622" y="2589"/>
                    <a:pt x="9764" y="2548"/>
                  </a:cubicBezTo>
                  <a:lnTo>
                    <a:pt x="9764" y="1119"/>
                  </a:lnTo>
                  <a:cubicBezTo>
                    <a:pt x="9764" y="905"/>
                    <a:pt x="9597" y="738"/>
                    <a:pt x="9407" y="738"/>
                  </a:cubicBezTo>
                  <a:cubicBezTo>
                    <a:pt x="9193" y="738"/>
                    <a:pt x="9097" y="667"/>
                    <a:pt x="8907" y="476"/>
                  </a:cubicBezTo>
                  <a:cubicBezTo>
                    <a:pt x="8716" y="262"/>
                    <a:pt x="8407" y="0"/>
                    <a:pt x="7883" y="0"/>
                  </a:cubicBezTo>
                  <a:cubicBezTo>
                    <a:pt x="7335" y="0"/>
                    <a:pt x="7073" y="262"/>
                    <a:pt x="6859" y="476"/>
                  </a:cubicBezTo>
                  <a:cubicBezTo>
                    <a:pt x="6668" y="667"/>
                    <a:pt x="6597" y="738"/>
                    <a:pt x="6383" y="738"/>
                  </a:cubicBezTo>
                  <a:cubicBezTo>
                    <a:pt x="6168" y="738"/>
                    <a:pt x="6073" y="667"/>
                    <a:pt x="5882" y="476"/>
                  </a:cubicBezTo>
                  <a:cubicBezTo>
                    <a:pt x="5692" y="262"/>
                    <a:pt x="5406" y="0"/>
                    <a:pt x="4882" y="0"/>
                  </a:cubicBezTo>
                  <a:cubicBezTo>
                    <a:pt x="4358" y="0"/>
                    <a:pt x="4073" y="262"/>
                    <a:pt x="3858" y="476"/>
                  </a:cubicBezTo>
                  <a:cubicBezTo>
                    <a:pt x="3692" y="667"/>
                    <a:pt x="3596" y="738"/>
                    <a:pt x="3382" y="738"/>
                  </a:cubicBezTo>
                  <a:cubicBezTo>
                    <a:pt x="3168" y="738"/>
                    <a:pt x="3072" y="667"/>
                    <a:pt x="2906" y="476"/>
                  </a:cubicBezTo>
                  <a:cubicBezTo>
                    <a:pt x="2691" y="262"/>
                    <a:pt x="2406" y="0"/>
                    <a:pt x="1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3" name="Google Shape;993;p58"/>
            <p:cNvSpPr/>
            <p:nvPr/>
          </p:nvSpPr>
          <p:spPr>
            <a:xfrm>
              <a:off x="1662323" y="3013208"/>
              <a:ext cx="308525" cy="59493"/>
            </a:xfrm>
            <a:custGeom>
              <a:avLst/>
              <a:gdLst/>
              <a:ahLst/>
              <a:cxnLst/>
              <a:rect l="l" t="t" r="r" b="b"/>
              <a:pathLst>
                <a:path w="9765" h="1883" extrusionOk="0">
                  <a:moveTo>
                    <a:pt x="1882" y="1"/>
                  </a:moveTo>
                  <a:cubicBezTo>
                    <a:pt x="1667" y="1"/>
                    <a:pt x="1572" y="72"/>
                    <a:pt x="1405" y="263"/>
                  </a:cubicBezTo>
                  <a:cubicBezTo>
                    <a:pt x="1191" y="453"/>
                    <a:pt x="905" y="739"/>
                    <a:pt x="381" y="739"/>
                  </a:cubicBezTo>
                  <a:cubicBezTo>
                    <a:pt x="238" y="739"/>
                    <a:pt x="119" y="715"/>
                    <a:pt x="0" y="691"/>
                  </a:cubicBezTo>
                  <a:lnTo>
                    <a:pt x="0" y="1882"/>
                  </a:lnTo>
                  <a:lnTo>
                    <a:pt x="9407" y="1882"/>
                  </a:lnTo>
                  <a:cubicBezTo>
                    <a:pt x="9597" y="1882"/>
                    <a:pt x="9764" y="1715"/>
                    <a:pt x="9764" y="1525"/>
                  </a:cubicBezTo>
                  <a:lnTo>
                    <a:pt x="9764" y="691"/>
                  </a:lnTo>
                  <a:cubicBezTo>
                    <a:pt x="9631" y="719"/>
                    <a:pt x="9508" y="731"/>
                    <a:pt x="9395" y="731"/>
                  </a:cubicBezTo>
                  <a:cubicBezTo>
                    <a:pt x="8921" y="731"/>
                    <a:pt x="8609" y="513"/>
                    <a:pt x="8359" y="263"/>
                  </a:cubicBezTo>
                  <a:cubicBezTo>
                    <a:pt x="8169" y="72"/>
                    <a:pt x="8073" y="1"/>
                    <a:pt x="7883" y="1"/>
                  </a:cubicBezTo>
                  <a:cubicBezTo>
                    <a:pt x="7669" y="1"/>
                    <a:pt x="7573" y="72"/>
                    <a:pt x="7383" y="263"/>
                  </a:cubicBezTo>
                  <a:cubicBezTo>
                    <a:pt x="7192" y="453"/>
                    <a:pt x="6906" y="739"/>
                    <a:pt x="6383" y="739"/>
                  </a:cubicBezTo>
                  <a:cubicBezTo>
                    <a:pt x="5859" y="739"/>
                    <a:pt x="5573" y="453"/>
                    <a:pt x="5359" y="263"/>
                  </a:cubicBezTo>
                  <a:cubicBezTo>
                    <a:pt x="5168" y="72"/>
                    <a:pt x="5097" y="1"/>
                    <a:pt x="4882" y="1"/>
                  </a:cubicBezTo>
                  <a:cubicBezTo>
                    <a:pt x="4668" y="1"/>
                    <a:pt x="4573" y="72"/>
                    <a:pt x="4406" y="263"/>
                  </a:cubicBezTo>
                  <a:cubicBezTo>
                    <a:pt x="4192" y="453"/>
                    <a:pt x="3906" y="739"/>
                    <a:pt x="3382" y="739"/>
                  </a:cubicBezTo>
                  <a:cubicBezTo>
                    <a:pt x="2858" y="739"/>
                    <a:pt x="2572" y="453"/>
                    <a:pt x="2358" y="263"/>
                  </a:cubicBezTo>
                  <a:cubicBezTo>
                    <a:pt x="2191" y="72"/>
                    <a:pt x="209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4" name="Google Shape;994;p58"/>
            <p:cNvSpPr/>
            <p:nvPr/>
          </p:nvSpPr>
          <p:spPr>
            <a:xfrm>
              <a:off x="1821091" y="2859305"/>
              <a:ext cx="91057" cy="68150"/>
            </a:xfrm>
            <a:custGeom>
              <a:avLst/>
              <a:gdLst/>
              <a:ahLst/>
              <a:cxnLst/>
              <a:rect l="l" t="t" r="r" b="b"/>
              <a:pathLst>
                <a:path w="2882" h="2157" extrusionOk="0">
                  <a:moveTo>
                    <a:pt x="2100" y="0"/>
                  </a:moveTo>
                  <a:cubicBezTo>
                    <a:pt x="2043" y="0"/>
                    <a:pt x="1985" y="12"/>
                    <a:pt x="1929" y="37"/>
                  </a:cubicBezTo>
                  <a:lnTo>
                    <a:pt x="429" y="776"/>
                  </a:lnTo>
                  <a:cubicBezTo>
                    <a:pt x="357" y="823"/>
                    <a:pt x="310" y="871"/>
                    <a:pt x="262" y="942"/>
                  </a:cubicBezTo>
                  <a:lnTo>
                    <a:pt x="0" y="1514"/>
                  </a:lnTo>
                  <a:cubicBezTo>
                    <a:pt x="691" y="1562"/>
                    <a:pt x="1119" y="1919"/>
                    <a:pt x="1358" y="2157"/>
                  </a:cubicBezTo>
                  <a:cubicBezTo>
                    <a:pt x="1596" y="1895"/>
                    <a:pt x="2048" y="1490"/>
                    <a:pt x="2858" y="1490"/>
                  </a:cubicBezTo>
                  <a:lnTo>
                    <a:pt x="2882" y="1490"/>
                  </a:lnTo>
                  <a:lnTo>
                    <a:pt x="2453" y="252"/>
                  </a:lnTo>
                  <a:cubicBezTo>
                    <a:pt x="2400" y="94"/>
                    <a:pt x="2257" y="0"/>
                    <a:pt x="2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limate Change and Carbon Footprint Thesis Defense by Slidesgo">
  <a:themeElements>
    <a:clrScheme name="Simple Light">
      <a:dk1>
        <a:srgbClr val="000000"/>
      </a:dk1>
      <a:lt1>
        <a:srgbClr val="FFFFFF"/>
      </a:lt1>
      <a:dk2>
        <a:srgbClr val="D9DEC1"/>
      </a:dk2>
      <a:lt2>
        <a:srgbClr val="EFF5D5"/>
      </a:lt2>
      <a:accent1>
        <a:srgbClr val="819C38"/>
      </a:accent1>
      <a:accent2>
        <a:srgbClr val="10762C"/>
      </a:accent2>
      <a:accent3>
        <a:srgbClr val="5B9033"/>
      </a:accent3>
      <a:accent4>
        <a:srgbClr val="6B712C"/>
      </a:accent4>
      <a:accent5>
        <a:srgbClr val="595E2B"/>
      </a:accent5>
      <a:accent6>
        <a:srgbClr val="20492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1118</Words>
  <Application>Microsoft Office PowerPoint</Application>
  <PresentationFormat>On-screen Show (16:9)</PresentationFormat>
  <Paragraphs>149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DM Sans</vt:lpstr>
      <vt:lpstr>Rubik SemiBold</vt:lpstr>
      <vt:lpstr>Arial Black</vt:lpstr>
      <vt:lpstr>Rubik</vt:lpstr>
      <vt:lpstr>Climate Change and Carbon Footprint Thesis Defense by Slidesgo</vt:lpstr>
      <vt:lpstr>Climate Change and Ageing in Pakistan: Impacts and Policy Pathways for Protecting Older People</vt:lpstr>
      <vt:lpstr>Scheme of Presentation</vt:lpstr>
      <vt:lpstr>Introduction</vt:lpstr>
      <vt:lpstr>Why Older People are at higher risk?</vt:lpstr>
      <vt:lpstr>01</vt:lpstr>
      <vt:lpstr>Heatwaves</vt:lpstr>
      <vt:lpstr>Air Pollution &amp; Respiratory Issues</vt:lpstr>
      <vt:lpstr>Mental Health Impacts</vt:lpstr>
      <vt:lpstr>Extreme Weather Events</vt:lpstr>
      <vt:lpstr>01</vt:lpstr>
      <vt:lpstr>07</vt:lpstr>
      <vt:lpstr>Pakistan’s Policy Response to Climate Change</vt:lpstr>
      <vt:lpstr>Pakistan’s Policy Response to Climate Change</vt:lpstr>
      <vt:lpstr>Pakistan’s Policy Response to Climate Change</vt:lpstr>
      <vt:lpstr>Policy Gaps in Pakistan</vt:lpstr>
      <vt:lpstr>Policy Gaps in Pakistan</vt:lpstr>
      <vt:lpstr>Recommendations for Pakistan </vt:lpstr>
      <vt:lpstr>Conclusion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RELATED WORK</vt:lpstr>
      <vt:lpstr>References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Climate Change on Older People in Pakistan</dc:title>
  <dc:creator>sbt</dc:creator>
  <cp:lastModifiedBy>Muhammad Mumtaz</cp:lastModifiedBy>
  <cp:revision>30</cp:revision>
  <dcterms:modified xsi:type="dcterms:W3CDTF">2025-09-17T03:29:31Z</dcterms:modified>
</cp:coreProperties>
</file>